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26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0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0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62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7902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7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9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542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18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7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CVT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28088"/>
            <a:ext cx="8825658" cy="86142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Тема: </a:t>
            </a:r>
            <a:r>
              <a:rPr lang="en-US" sz="2800" dirty="0" smtClean="0"/>
              <a:t>Digital Past</a:t>
            </a:r>
            <a:endParaRPr lang="bg-B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825647" y="6273225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A-V </a:t>
            </a:r>
            <a:r>
              <a:rPr lang="en-US" sz="3200" dirty="0" err="1" smtClean="0"/>
              <a:t>shema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127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</a:t>
            </a:r>
          </a:p>
          <a:p>
            <a:r>
              <a:rPr lang="en-US" sz="4000" dirty="0" smtClean="0"/>
              <a:t>HTML</a:t>
            </a:r>
          </a:p>
          <a:p>
            <a:r>
              <a:rPr lang="en-US" sz="4000" dirty="0" smtClean="0"/>
              <a:t>CSS</a:t>
            </a:r>
            <a:endParaRPr lang="bg-BG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96" y="4314533"/>
            <a:ext cx="2543467" cy="25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 кратко за проекта: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784848" cy="4351337"/>
          </a:xfrm>
        </p:spPr>
        <p:txBody>
          <a:bodyPr>
            <a:normAutofit/>
          </a:bodyPr>
          <a:lstStyle/>
          <a:p>
            <a:r>
              <a:rPr lang="bg-BG" sz="4000" dirty="0" err="1" smtClean="0"/>
              <a:t>Тетрис</a:t>
            </a:r>
            <a:r>
              <a:rPr lang="bg-BG" sz="4000" dirty="0" smtClean="0"/>
              <a:t> </a:t>
            </a:r>
          </a:p>
          <a:p>
            <a:r>
              <a:rPr lang="bg-BG" sz="4000" dirty="0" err="1" smtClean="0"/>
              <a:t>Конролира</a:t>
            </a:r>
            <a:r>
              <a:rPr lang="bg-BG" sz="4000" dirty="0" smtClean="0"/>
              <a:t> се с камерата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 (</a:t>
            </a:r>
            <a:r>
              <a:rPr lang="bg-BG" sz="4000" dirty="0" smtClean="0"/>
              <a:t>и с движение на обекти</a:t>
            </a:r>
            <a:r>
              <a:rPr lang="en-US" sz="4000" dirty="0" smtClean="0"/>
              <a:t>)</a:t>
            </a:r>
            <a:endParaRPr lang="bg-BG" sz="4000" dirty="0" smtClean="0"/>
          </a:p>
        </p:txBody>
      </p:sp>
    </p:spTree>
    <p:extLst>
      <p:ext uri="{BB962C8B-B14F-4D97-AF65-F5344CB8AC3E}">
        <p14:creationId xmlns:p14="http://schemas.microsoft.com/office/powerpoint/2010/main" val="24428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цели: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065431" cy="41954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Calibration </a:t>
            </a:r>
            <a:endParaRPr lang="en-US" sz="4000" dirty="0"/>
          </a:p>
          <a:p>
            <a:r>
              <a:rPr lang="bg-BG" sz="4000" dirty="0" smtClean="0"/>
              <a:t>Управление на други игри</a:t>
            </a:r>
            <a:r>
              <a:rPr lang="en-US" sz="4000" dirty="0" smtClean="0"/>
              <a:t> (Pong!)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0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2059</TotalTime>
  <Words>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CVT </vt:lpstr>
      <vt:lpstr>Използвани технологии:</vt:lpstr>
      <vt:lpstr>На кратко за проекта:</vt:lpstr>
      <vt:lpstr>Бъдещи цели: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CVT(viviti..)</dc:title>
  <dc:creator>Microsoft account</dc:creator>
  <cp:lastModifiedBy>Васил Каражеков</cp:lastModifiedBy>
  <cp:revision>8</cp:revision>
  <dcterms:created xsi:type="dcterms:W3CDTF">2018-03-17T23:57:13Z</dcterms:created>
  <dcterms:modified xsi:type="dcterms:W3CDTF">2018-03-19T20:15:12Z</dcterms:modified>
</cp:coreProperties>
</file>