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73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84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662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95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237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424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61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037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8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04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35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18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49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72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69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1405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217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927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CVT(</a:t>
            </a:r>
            <a:r>
              <a:rPr lang="en-US" dirty="0" err="1" smtClean="0"/>
              <a:t>vivit</a:t>
            </a:r>
            <a:r>
              <a:rPr lang="en-US" dirty="0" err="1"/>
              <a:t>y</a:t>
            </a:r>
            <a:r>
              <a:rPr lang="en-US" dirty="0" smtClean="0"/>
              <a:t>..)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28088"/>
            <a:ext cx="8825658" cy="861420"/>
          </a:xfrm>
        </p:spPr>
        <p:txBody>
          <a:bodyPr/>
          <a:lstStyle/>
          <a:p>
            <a:r>
              <a:rPr lang="en-US" dirty="0" smtClean="0"/>
              <a:t>We don’t like productivity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9825647" y="6273225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A-V </a:t>
            </a:r>
            <a:r>
              <a:rPr lang="en-US" sz="3200" dirty="0" err="1" smtClean="0"/>
              <a:t>shema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1274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11" y="4379052"/>
            <a:ext cx="2543467" cy="25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 кратко за проекта: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Тетрис о.0</a:t>
            </a:r>
          </a:p>
          <a:p>
            <a:r>
              <a:rPr lang="bg-BG" dirty="0" smtClean="0"/>
              <a:t>Конролира се с камерата</a:t>
            </a:r>
            <a:r>
              <a:rPr lang="en-US" dirty="0" smtClean="0"/>
              <a:t> (</a:t>
            </a:r>
            <a:r>
              <a:rPr lang="bg-BG" dirty="0" smtClean="0"/>
              <a:t>и с движение на обекти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dirty="0" smtClean="0"/>
              <a:t>As simple as that?</a:t>
            </a:r>
          </a:p>
          <a:p>
            <a:r>
              <a:rPr lang="en-US" dirty="0" smtClean="0"/>
              <a:t>Yes!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283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CVT(vivity..) </vt:lpstr>
      <vt:lpstr>Използвани технологии:</vt:lpstr>
      <vt:lpstr>На кратко за проекта: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CVT(viviti..)</dc:title>
  <dc:creator>Microsoft account</dc:creator>
  <cp:lastModifiedBy>Microsoft account</cp:lastModifiedBy>
  <cp:revision>5</cp:revision>
  <dcterms:created xsi:type="dcterms:W3CDTF">2018-03-17T23:57:13Z</dcterms:created>
  <dcterms:modified xsi:type="dcterms:W3CDTF">2018-03-18T01:25:09Z</dcterms:modified>
</cp:coreProperties>
</file>