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2267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508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27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903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95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2629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7902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173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90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5421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418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E830F7-CD52-4F8D-B8BB-44F005163540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F890B8-965B-463F-896F-3CB82F8713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379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CVT</a:t>
            </a:r>
            <a:r>
              <a:rPr lang="en-US" dirty="0" smtClean="0"/>
              <a:t/>
            </a:r>
            <a:br>
              <a:rPr lang="en-US" dirty="0" smtClean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28088"/>
            <a:ext cx="8825658" cy="861420"/>
          </a:xfrm>
        </p:spPr>
        <p:txBody>
          <a:bodyPr>
            <a:normAutofit/>
          </a:bodyPr>
          <a:lstStyle/>
          <a:p>
            <a:r>
              <a:rPr lang="bg-BG" sz="2800" dirty="0" smtClean="0"/>
              <a:t>Тема: </a:t>
            </a:r>
            <a:r>
              <a:rPr lang="en-US" sz="2800" dirty="0" smtClean="0"/>
              <a:t>Digital Past</a:t>
            </a:r>
            <a:endParaRPr lang="bg-BG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825647" y="6273225"/>
            <a:ext cx="2366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A-V </a:t>
            </a:r>
            <a:r>
              <a:rPr lang="en-US" sz="3200" dirty="0" err="1" smtClean="0"/>
              <a:t>shema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12740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JS</a:t>
            </a:r>
          </a:p>
          <a:p>
            <a:r>
              <a:rPr lang="en-US" sz="4000" dirty="0" smtClean="0"/>
              <a:t>HTML</a:t>
            </a:r>
          </a:p>
          <a:p>
            <a:r>
              <a:rPr lang="en-US" sz="4000" dirty="0" smtClean="0"/>
              <a:t>CSS</a:t>
            </a:r>
            <a:endParaRPr lang="bg-BG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473" y="4314533"/>
            <a:ext cx="2543467" cy="254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8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 кратко за проекта: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6784848" cy="4351337"/>
          </a:xfrm>
        </p:spPr>
        <p:txBody>
          <a:bodyPr>
            <a:normAutofit/>
          </a:bodyPr>
          <a:lstStyle/>
          <a:p>
            <a:r>
              <a:rPr lang="bg-BG" sz="4000" dirty="0" err="1" smtClean="0"/>
              <a:t>Тетрис</a:t>
            </a:r>
            <a:r>
              <a:rPr lang="bg-BG" sz="4000" dirty="0" smtClean="0"/>
              <a:t> </a:t>
            </a:r>
            <a:endParaRPr lang="bg-BG" sz="4000" dirty="0" smtClean="0"/>
          </a:p>
          <a:p>
            <a:r>
              <a:rPr lang="bg-BG" sz="4000" dirty="0" err="1" smtClean="0"/>
              <a:t>Конролира</a:t>
            </a:r>
            <a:r>
              <a:rPr lang="bg-BG" sz="4000" dirty="0" smtClean="0"/>
              <a:t> се с камерата</a:t>
            </a: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 (</a:t>
            </a:r>
            <a:r>
              <a:rPr lang="bg-BG" sz="4000" dirty="0" smtClean="0"/>
              <a:t>и с движение на обекти</a:t>
            </a:r>
            <a:r>
              <a:rPr lang="en-US" sz="4000" dirty="0" smtClean="0"/>
              <a:t>)</a:t>
            </a:r>
            <a:endParaRPr lang="bg-BG" sz="4000" dirty="0" smtClean="0"/>
          </a:p>
        </p:txBody>
      </p:sp>
    </p:spTree>
    <p:extLst>
      <p:ext uri="{BB962C8B-B14F-4D97-AF65-F5344CB8AC3E}">
        <p14:creationId xmlns:p14="http://schemas.microsoft.com/office/powerpoint/2010/main" val="244283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Бъдещи цели: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2052918"/>
            <a:ext cx="10065431" cy="419548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Calibration </a:t>
            </a:r>
            <a:endParaRPr lang="en-US" sz="4000" dirty="0"/>
          </a:p>
          <a:p>
            <a:r>
              <a:rPr lang="bg-BG" sz="4000" dirty="0" smtClean="0"/>
              <a:t>Управление на други игри</a:t>
            </a:r>
            <a:r>
              <a:rPr lang="en-US" sz="4000" dirty="0" smtClean="0"/>
              <a:t> (Pong!)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16406052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95</TotalTime>
  <Words>42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CVT </vt:lpstr>
      <vt:lpstr>Използвани технологии:</vt:lpstr>
      <vt:lpstr>На кратко за проекта:</vt:lpstr>
      <vt:lpstr>Бъдещи цели: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CVT(viviti..)</dc:title>
  <dc:creator>Microsoft account</dc:creator>
  <cp:lastModifiedBy>Windows User</cp:lastModifiedBy>
  <cp:revision>6</cp:revision>
  <dcterms:created xsi:type="dcterms:W3CDTF">2018-03-17T23:57:13Z</dcterms:created>
  <dcterms:modified xsi:type="dcterms:W3CDTF">2018-03-18T06:29:38Z</dcterms:modified>
</cp:coreProperties>
</file>