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xtures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392900" y="7400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sd.png"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825" y="3091875"/>
            <a:ext cx="2458676" cy="24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0" y="-50"/>
            <a:ext cx="9144000" cy="46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9933"/>
                </a:solidFill>
              </a:rPr>
              <a:t>DR...AW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9838A9"/>
                </a:solidFill>
              </a:rPr>
              <a:t>A project by “I sam voinut e sam”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xtures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863425" y="0"/>
            <a:ext cx="7240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9933"/>
                </a:solidFill>
              </a:rPr>
              <a:t>OUR PROJECT: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89400" y="875750"/>
            <a:ext cx="31824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9838A9"/>
                </a:solidFill>
              </a:rPr>
              <a:t>Technologies used: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838A9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n" sz="2400">
                <a:solidFill>
                  <a:schemeClr val="lt2"/>
                </a:solidFill>
              </a:rPr>
              <a:t>JavaScript</a:t>
            </a: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n" sz="2400">
                <a:solidFill>
                  <a:schemeClr val="lt2"/>
                </a:solidFill>
              </a:rPr>
              <a:t>Node.js</a:t>
            </a: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n" sz="2400">
                <a:solidFill>
                  <a:schemeClr val="lt2"/>
                </a:solidFill>
              </a:rPr>
              <a:t>p5.js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514500" y="911875"/>
            <a:ext cx="38235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838A9"/>
                </a:solidFill>
              </a:rPr>
              <a:t>Project idea</a:t>
            </a:r>
            <a:r>
              <a:rPr lang="en" sz="2400">
                <a:solidFill>
                  <a:srgbClr val="9838A9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838A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3-player multiplayer game.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2 players compete.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1 player guesses.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The most creative wins the round!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Play until a player gets to 8 points!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xtures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0" y="0"/>
            <a:ext cx="914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9933"/>
                </a:solidFill>
              </a:rPr>
              <a:t>FUTURE PLANS: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900425" y="1369125"/>
            <a:ext cx="74130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Website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Login database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Lobbies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Additional gamemodes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Word banning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Microtransactions || ads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