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7E4B-3B25-447E-A284-2A800EE7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62046-5045-4FEF-993E-999D315D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4A14-C4F9-4C84-BBDC-7D57AF86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C537-7336-4C42-BB5F-75E52F00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1FC8-9D75-43F1-9E09-5551A4DF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77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DC8-0BB5-4B8A-BA15-319E7E7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CFFC9-B02A-4E25-BAB0-D438229B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8597-5703-44EF-952C-13460AF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3DFD-DC85-40A4-949D-AD96650E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5E03-567F-4CA7-B9A5-090C22A0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51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12680-48C2-4942-853B-3CDB22650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7A84-02E2-4B36-907E-1DC8FBAA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E4D6-5EFD-420B-A64D-23750C76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C3AD-86D0-4CD4-AAEF-2ADDC78C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8A72-96E1-457C-9A91-21BFC93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2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104-B41E-4B48-B0A3-7A64062F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9442-8B51-48BA-A878-06F63ADF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DE68-85A4-4E61-A518-3D39B964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8C90-F53C-445C-8A1E-D878462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4F2C-2310-418C-B245-93F30918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2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D2DA-8866-4696-A863-BB9AA6C2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D09E-89F5-461F-A1ED-72B197A2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FDBA-1E4F-4FFD-9083-E373487F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E774-1862-4F57-BDE9-A3AE45D7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B4BE-E48F-49BF-9446-9AAF34FD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A24-2A5E-4D54-A0BA-8C2E1EEC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14BA-A471-489F-970F-53997C04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BF18-E4FA-4A43-844C-BD3FD0D6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39EF-3660-4649-BAF1-22CAD027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11DE4-F1DE-4BCD-8F9E-CDA770B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0FD5-D721-442B-B345-99153785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61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640B-5E96-4C1E-8203-65688719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940F-EEED-4825-A03A-A3B86723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464C3-C655-4FB9-BA88-867D9A8D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40619-5A62-4D88-BD55-47744FB7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38547-F25A-4F85-88F7-766ACCA45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95914-2346-4B82-8AA5-8DC77FED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BAFDB-91D1-4BEA-8E5C-6C19C98E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ADF5-9226-4542-AFB1-CBBE8A28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00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D9AE-775C-4B5F-8DE4-2CAA4717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0FB9F-4F4F-4A21-AAA7-51E5FD67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23A96-1A73-4C3F-99E2-D0E7B7DF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BE1F9-E5E9-49F0-A5B0-77C918B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87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6B703-9E9C-4AE6-9A2A-5C2323BC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CFF0D-E708-4932-91AB-C094D31E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EFC02-757E-4A8E-B146-C2BB555A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29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703C-BE8E-4C8C-AF4F-26ADABC9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A94-BDE0-4548-B0EF-BC7A992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330C5-2562-49C9-979B-1B2D0F74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1358-3DE9-4F91-8813-41C88E0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A2B2-8864-4065-A21C-DDA05F7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6574D-DE30-4FC2-BA76-DAFF8326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4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DC0-C95C-40DD-8187-F5BD3DF9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6E9D-9B78-4C9F-9E4B-BC4D5ACB8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08EA-40E7-4B37-8EB2-AE345260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D4EC-58E0-4475-8631-CEF02D94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E7C9-EBE9-4DBC-B985-B5793450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6FE4-0C58-4B4F-87D2-164A6D4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10707-37A9-4E9A-A678-2FDDE5F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B5B6-983F-4002-9C7F-CAE5CFB8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54A6-3309-4942-8CB9-BB13A6285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6FA2-5E1C-4509-A16A-F0E948F29D25}" type="datetimeFigureOut">
              <a:rPr lang="en-ID" smtClean="0"/>
              <a:t>26/05/2020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3D47-6DB2-450A-818C-D47DB02D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86B6-1763-48C9-A927-3DC6FD3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B665-9B10-44B4-9EA6-650A6F76BB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050D-0617-4EE6-B1BD-F64BF05D0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018F-F7D2-4168-BA51-FE3A5B8BB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Structured Query Language Injection</a:t>
            </a:r>
          </a:p>
          <a:p>
            <a:endParaRPr lang="en-ID" dirty="0"/>
          </a:p>
          <a:p>
            <a:r>
              <a:rPr lang="en-ID" dirty="0"/>
              <a:t>Database Dumping</a:t>
            </a:r>
          </a:p>
          <a:p>
            <a:r>
              <a:rPr lang="en-ID" dirty="0"/>
              <a:t>by aa133 &amp; </a:t>
            </a:r>
            <a:r>
              <a:rPr lang="en-ID" dirty="0" err="1"/>
              <a:t>EternalBeats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FC6C8-6A83-43D5-80F1-385157E0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D07-EFA3-4C84-B325-3687D870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053A-A608-4C52-A5BC-2A04ADC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Structured set of data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And many more other database management systems</a:t>
            </a:r>
          </a:p>
        </p:txBody>
      </p:sp>
      <p:pic>
        <p:nvPicPr>
          <p:cNvPr id="1026" name="Picture 2" descr="MySQL - Wikipedia">
            <a:extLst>
              <a:ext uri="{FF2B5EF4-FFF2-40B4-BE49-F238E27FC236}">
                <a16:creationId xmlns:a16="http://schemas.microsoft.com/office/drawing/2014/main" id="{E92E36D7-308A-438A-AF67-7F42DDFD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066967"/>
            <a:ext cx="2493745" cy="12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ite - Wikipedia bahasa Indonesia, ensiklopedia bebas">
            <a:extLst>
              <a:ext uri="{FF2B5EF4-FFF2-40B4-BE49-F238E27FC236}">
                <a16:creationId xmlns:a16="http://schemas.microsoft.com/office/drawing/2014/main" id="{20E83D84-37BF-4CEB-A646-82FC2092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3" y="3246749"/>
            <a:ext cx="2712879" cy="12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gertian dan Perbedaan MariaDB dan MySQL | diniparwita">
            <a:extLst>
              <a:ext uri="{FF2B5EF4-FFF2-40B4-BE49-F238E27FC236}">
                <a16:creationId xmlns:a16="http://schemas.microsoft.com/office/drawing/2014/main" id="{963DD16C-FF58-43A9-9510-129B2A74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846" y="2854722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ll PostgreSQL di Ubuntu Server - Cak Juice">
            <a:extLst>
              <a:ext uri="{FF2B5EF4-FFF2-40B4-BE49-F238E27FC236}">
                <a16:creationId xmlns:a16="http://schemas.microsoft.com/office/drawing/2014/main" id="{81A4AF22-D6EA-4FF9-9FD5-C09520B3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49" y="2578570"/>
            <a:ext cx="2138442" cy="19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5BCFD7-8A1D-49AD-9AEE-0DD876770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25AB38-F619-48EE-85F8-E5E1C707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CFAA7-53B3-45B1-AAC5-01E2B418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Why dump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821-02F3-404B-B613-10A1B209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n-ID" dirty="0"/>
              <a:t>You wanted swag among criminals</a:t>
            </a:r>
          </a:p>
          <a:p>
            <a:r>
              <a:rPr lang="en-ID" dirty="0"/>
              <a:t>Dump database get cash :D</a:t>
            </a:r>
          </a:p>
          <a:p>
            <a:r>
              <a:rPr lang="en-ID" dirty="0"/>
              <a:t>I love being in prison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65D5ED-8DDF-4C68-92D8-9EA0EABCE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3307715"/>
            <a:ext cx="3185160" cy="318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98F3E-70FC-44B9-B000-799179B0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61" y="500062"/>
            <a:ext cx="3714750" cy="585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29BF1-E77E-4FA1-ACB9-AEDB41B0496B}"/>
              </a:ext>
            </a:extLst>
          </p:cNvPr>
          <p:cNvSpPr txBox="1"/>
          <p:nvPr/>
        </p:nvSpPr>
        <p:spPr>
          <a:xfrm>
            <a:off x="2079501" y="6176963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5000 USD MANNNN</a:t>
            </a:r>
          </a:p>
        </p:txBody>
      </p:sp>
    </p:spTree>
    <p:extLst>
      <p:ext uri="{BB962C8B-B14F-4D97-AF65-F5344CB8AC3E}">
        <p14:creationId xmlns:p14="http://schemas.microsoft.com/office/powerpoint/2010/main" val="223266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FE9-D0DC-4C79-AFE1-018EDEF6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How to dump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7F81-AC82-43BC-A196-D0E47987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Learn SQL Injection</a:t>
            </a:r>
          </a:p>
          <a:p>
            <a:r>
              <a:rPr lang="en-ID" dirty="0"/>
              <a:t>Try manual payloads like a champ</a:t>
            </a:r>
          </a:p>
          <a:p>
            <a:r>
              <a:rPr lang="en-ID" dirty="0"/>
              <a:t>Fire away with an </a:t>
            </a:r>
            <a:r>
              <a:rPr lang="en-ID" dirty="0" err="1"/>
              <a:t>SQLmap</a:t>
            </a:r>
            <a:r>
              <a:rPr lang="en-ID" dirty="0"/>
              <a:t> like a chimp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Whatever your method of choice is, we need to learn the basics of SQL Injection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9CCF1-9FA6-4612-981B-2F075B19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2446-6E96-489D-87E8-B6BF91E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Normal Query VS Evil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9CBD-9975-418B-9CBA-97C6DC914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Normal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63463-4F78-4A5E-A121-CA47492F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091565"/>
          </a:xfrm>
        </p:spPr>
        <p:txBody>
          <a:bodyPr/>
          <a:lstStyle/>
          <a:p>
            <a:r>
              <a:rPr lang="en-ID" dirty="0"/>
              <a:t>Select * From Users where Username=‘Yah Sona’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9C81E-4F59-4A62-A53F-60DD05549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/>
              <a:t>Evil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DEDF6-B19F-4FCE-9AFB-25A717F17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091565"/>
          </a:xfrm>
        </p:spPr>
        <p:txBody>
          <a:bodyPr/>
          <a:lstStyle/>
          <a:p>
            <a:r>
              <a:rPr lang="en-ID" dirty="0"/>
              <a:t>Select * FROM Users where </a:t>
            </a:r>
            <a:r>
              <a:rPr lang="en-ID" dirty="0" err="1"/>
              <a:t>UserId</a:t>
            </a:r>
            <a:r>
              <a:rPr lang="en-ID" dirty="0"/>
              <a:t>=‘</a:t>
            </a:r>
            <a:r>
              <a:rPr lang="en-ID" dirty="0">
                <a:highlight>
                  <a:srgbClr val="00FF00"/>
                </a:highlight>
              </a:rPr>
              <a:t>’OR 1=1-- -</a:t>
            </a:r>
            <a:r>
              <a:rPr lang="en-ID" dirty="0"/>
              <a:t>’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ACB6-3C4B-4F2C-A8F8-C01F48A2EB24}"/>
              </a:ext>
            </a:extLst>
          </p:cNvPr>
          <p:cNvSpPr txBox="1"/>
          <p:nvPr/>
        </p:nvSpPr>
        <p:spPr>
          <a:xfrm>
            <a:off x="839788" y="3944004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Ah the classic OR 1=1-- -</a:t>
            </a:r>
          </a:p>
          <a:p>
            <a:r>
              <a:rPr lang="en-ID" sz="2800" dirty="0"/>
              <a:t>What is OR 1=1-- - ?</a:t>
            </a:r>
          </a:p>
          <a:p>
            <a:r>
              <a:rPr lang="en-ID" sz="2800" dirty="0"/>
              <a:t>It’s a Tautology !</a:t>
            </a:r>
          </a:p>
          <a:p>
            <a:endParaRPr lang="en-ID" sz="2800" dirty="0"/>
          </a:p>
          <a:p>
            <a:r>
              <a:rPr lang="en-ID" sz="2800" dirty="0" err="1"/>
              <a:t>Apapun</a:t>
            </a:r>
            <a:r>
              <a:rPr lang="en-ID" sz="2800" dirty="0"/>
              <a:t> yang di OR </a:t>
            </a:r>
            <a:r>
              <a:rPr lang="en-ID" sz="2800" dirty="0" err="1"/>
              <a:t>dengan</a:t>
            </a:r>
            <a:r>
              <a:rPr lang="en-ID" sz="2800" dirty="0"/>
              <a:t> True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jadi</a:t>
            </a:r>
            <a:r>
              <a:rPr lang="en-ID" sz="2800" dirty="0"/>
              <a:t> True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582BBC-095C-4C6F-B993-5B60B7DB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12595-B408-4BCA-82D4-1C23976A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88C15-FB2C-4807-860E-07755A6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are the types of attack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4320-CF25-4239-8BD6-E0297057CE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/>
              <a:t>Error Base</a:t>
            </a:r>
          </a:p>
          <a:p>
            <a:r>
              <a:rPr lang="en-ID" dirty="0"/>
              <a:t>Union Base</a:t>
            </a:r>
          </a:p>
          <a:p>
            <a:r>
              <a:rPr lang="en-ID" dirty="0"/>
              <a:t>Blind Boolean</a:t>
            </a:r>
          </a:p>
          <a:p>
            <a:r>
              <a:rPr lang="en-ID" dirty="0"/>
              <a:t>Blind Time Base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There are only a few types, but hundreds of way to execute it</a:t>
            </a:r>
          </a:p>
        </p:txBody>
      </p:sp>
      <p:pic>
        <p:nvPicPr>
          <p:cNvPr id="2050" name="Picture 2" descr="Ethical Hacking Course: SQL Injection Theory | Gotowebsecurity">
            <a:extLst>
              <a:ext uri="{FF2B5EF4-FFF2-40B4-BE49-F238E27FC236}">
                <a16:creationId xmlns:a16="http://schemas.microsoft.com/office/drawing/2014/main" id="{77DE9A2D-10E9-4095-907C-A1C66BC1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63" y="1825625"/>
            <a:ext cx="56578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0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0F6D-BFE5-4B34-A0BA-74C1EC0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How do I learn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1319-D20A-4F13-8EFF-960EE2A2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Try out DVWA, </a:t>
            </a:r>
            <a:r>
              <a:rPr lang="en-ID" dirty="0" err="1"/>
              <a:t>TryHackMe</a:t>
            </a:r>
            <a:r>
              <a:rPr lang="en-ID" dirty="0"/>
              <a:t>, </a:t>
            </a:r>
            <a:r>
              <a:rPr lang="en-ID" dirty="0" err="1"/>
              <a:t>HackTheBox</a:t>
            </a:r>
            <a:r>
              <a:rPr lang="en-ID" dirty="0"/>
              <a:t>, play CTFs</a:t>
            </a:r>
          </a:p>
          <a:p>
            <a:r>
              <a:rPr lang="en-ID" strike="sngStrike" dirty="0" err="1"/>
              <a:t>Binusmaya</a:t>
            </a:r>
            <a:endParaRPr lang="en-ID" strike="sngStrike" dirty="0"/>
          </a:p>
          <a:p>
            <a:pPr marL="0" indent="0">
              <a:buNone/>
            </a:pPr>
            <a:endParaRPr lang="en-ID" strike="sngStrike" dirty="0"/>
          </a:p>
          <a:p>
            <a:r>
              <a:rPr lang="en-ID" dirty="0"/>
              <a:t>Try out small insignificant websites that PROBABLY wont get you arrested</a:t>
            </a:r>
          </a:p>
          <a:p>
            <a:endParaRPr lang="en-ID" dirty="0"/>
          </a:p>
          <a:p>
            <a:r>
              <a:rPr lang="en-ID" dirty="0"/>
              <a:t>Today we’re going to learn from DVWA and </a:t>
            </a:r>
            <a:r>
              <a:rPr lang="en-ID" dirty="0" err="1"/>
              <a:t>TryHackMe</a:t>
            </a:r>
            <a:r>
              <a:rPr lang="en-ID" dirty="0"/>
              <a:t> !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CBDC9-1644-48A0-B451-84EF229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71" y="0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CKERMAN'S HACKING TUTORIALS - How To Hack Time - YouTube">
            <a:extLst>
              <a:ext uri="{FF2B5EF4-FFF2-40B4-BE49-F238E27FC236}">
                <a16:creationId xmlns:a16="http://schemas.microsoft.com/office/drawing/2014/main" id="{4DBD7CD8-F33B-4600-8C00-6BA7F78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DF7F5-DC6D-48EE-A6FB-0858EA40DDEA}"/>
              </a:ext>
            </a:extLst>
          </p:cNvPr>
          <p:cNvSpPr txBox="1"/>
          <p:nvPr/>
        </p:nvSpPr>
        <p:spPr>
          <a:xfrm>
            <a:off x="1432560" y="0"/>
            <a:ext cx="40927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Lets do this</a:t>
            </a:r>
          </a:p>
        </p:txBody>
      </p:sp>
    </p:spTree>
    <p:extLst>
      <p:ext uri="{BB962C8B-B14F-4D97-AF65-F5344CB8AC3E}">
        <p14:creationId xmlns:p14="http://schemas.microsoft.com/office/powerpoint/2010/main" val="236019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Office Theme</vt:lpstr>
      <vt:lpstr>SQL Injection</vt:lpstr>
      <vt:lpstr>Database ?</vt:lpstr>
      <vt:lpstr>Why dump a database?</vt:lpstr>
      <vt:lpstr>How to dump a database?</vt:lpstr>
      <vt:lpstr>Normal Query VS Evil Query</vt:lpstr>
      <vt:lpstr>What are the types of attack ?</vt:lpstr>
      <vt:lpstr>How do I learn 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BRYAN MITCHELL LEE</dc:creator>
  <cp:lastModifiedBy>BRYAN MITCHELL LEE</cp:lastModifiedBy>
  <cp:revision>7</cp:revision>
  <dcterms:created xsi:type="dcterms:W3CDTF">2020-05-26T01:47:39Z</dcterms:created>
  <dcterms:modified xsi:type="dcterms:W3CDTF">2020-05-26T02:35:44Z</dcterms:modified>
</cp:coreProperties>
</file>