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094C65-E33F-4937-9208-8430FE69D61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2871EB-BD6D-4321-96F8-9B584DF0398E}">
      <dgm:prSet/>
      <dgm:spPr/>
      <dgm:t>
        <a:bodyPr/>
        <a:lstStyle/>
        <a:p>
          <a:r>
            <a:rPr lang="hr-HR"/>
            <a:t>Zanimanje za web programiranje i stvarna primjena u školi</a:t>
          </a:r>
          <a:endParaRPr lang="en-US"/>
        </a:p>
      </dgm:t>
    </dgm:pt>
    <dgm:pt modelId="{6BA5AFA3-9902-4ADF-B504-610EE00AAC99}" type="parTrans" cxnId="{8E52AC0E-26C1-46BE-85F2-5A93427A31F3}">
      <dgm:prSet/>
      <dgm:spPr/>
      <dgm:t>
        <a:bodyPr/>
        <a:lstStyle/>
        <a:p>
          <a:endParaRPr lang="en-US"/>
        </a:p>
      </dgm:t>
    </dgm:pt>
    <dgm:pt modelId="{B74C231B-93E2-4061-88C5-DCCF37A3DCDF}" type="sibTrans" cxnId="{8E52AC0E-26C1-46BE-85F2-5A93427A31F3}">
      <dgm:prSet/>
      <dgm:spPr/>
      <dgm:t>
        <a:bodyPr/>
        <a:lstStyle/>
        <a:p>
          <a:endParaRPr lang="en-US"/>
        </a:p>
      </dgm:t>
    </dgm:pt>
    <dgm:pt modelId="{90239E1A-E2F3-49BA-8171-F5026355AFDC}">
      <dgm:prSet/>
      <dgm:spPr/>
      <dgm:t>
        <a:bodyPr/>
        <a:lstStyle/>
        <a:p>
          <a:r>
            <a:rPr lang="hr-HR" dirty="0"/>
            <a:t>Zastarjeli sustavi knjižnica u školama Hrvatske</a:t>
          </a:r>
          <a:endParaRPr lang="en-US" dirty="0"/>
        </a:p>
      </dgm:t>
    </dgm:pt>
    <dgm:pt modelId="{B421545B-6ABB-4D2C-B7ED-880E25EAF243}" type="parTrans" cxnId="{6D3D657C-2AD2-4B0E-A1E9-D493E3AB252C}">
      <dgm:prSet/>
      <dgm:spPr/>
      <dgm:t>
        <a:bodyPr/>
        <a:lstStyle/>
        <a:p>
          <a:endParaRPr lang="en-US"/>
        </a:p>
      </dgm:t>
    </dgm:pt>
    <dgm:pt modelId="{CFD00F75-B6BB-46C8-8AE5-093801A15684}" type="sibTrans" cxnId="{6D3D657C-2AD2-4B0E-A1E9-D493E3AB252C}">
      <dgm:prSet/>
      <dgm:spPr/>
      <dgm:t>
        <a:bodyPr/>
        <a:lstStyle/>
        <a:p>
          <a:endParaRPr lang="en-US"/>
        </a:p>
      </dgm:t>
    </dgm:pt>
    <dgm:pt modelId="{5F610BF1-AA0E-4CEF-9818-CF1836D6DF62}">
      <dgm:prSet/>
      <dgm:spPr/>
      <dgm:t>
        <a:bodyPr/>
        <a:lstStyle/>
        <a:p>
          <a:r>
            <a:rPr lang="hr-HR"/>
            <a:t>Pitanje: Kako omogućiti da se modernizira i olakša posuđivanje knjiga?</a:t>
          </a:r>
          <a:endParaRPr lang="en-US"/>
        </a:p>
      </dgm:t>
    </dgm:pt>
    <dgm:pt modelId="{B4B60911-2F8F-4FC1-8D8B-3AEEECDD30D7}" type="parTrans" cxnId="{5E7CAA47-7E85-4ECA-8F7A-1A38BD4D290A}">
      <dgm:prSet/>
      <dgm:spPr/>
      <dgm:t>
        <a:bodyPr/>
        <a:lstStyle/>
        <a:p>
          <a:endParaRPr lang="en-US"/>
        </a:p>
      </dgm:t>
    </dgm:pt>
    <dgm:pt modelId="{5D5433C2-7DAF-4E00-AC44-BAC0C894CC7E}" type="sibTrans" cxnId="{5E7CAA47-7E85-4ECA-8F7A-1A38BD4D290A}">
      <dgm:prSet/>
      <dgm:spPr/>
      <dgm:t>
        <a:bodyPr/>
        <a:lstStyle/>
        <a:p>
          <a:endParaRPr lang="en-US"/>
        </a:p>
      </dgm:t>
    </dgm:pt>
    <dgm:pt modelId="{C772803C-8898-4352-9309-E19C70FF8AE6}">
      <dgm:prSet/>
      <dgm:spPr/>
      <dgm:t>
        <a:bodyPr/>
        <a:lstStyle/>
        <a:p>
          <a:r>
            <a:rPr lang="hr-HR"/>
            <a:t>Jednostavne tehnologije rješavaju problem ručnog vođenja knjižnice</a:t>
          </a:r>
          <a:endParaRPr lang="en-US"/>
        </a:p>
      </dgm:t>
    </dgm:pt>
    <dgm:pt modelId="{C9D2F008-2CC4-498F-83A4-1496EE7552DC}" type="parTrans" cxnId="{0E7527A3-72CD-4670-9FBC-1221C50E3812}">
      <dgm:prSet/>
      <dgm:spPr/>
      <dgm:t>
        <a:bodyPr/>
        <a:lstStyle/>
        <a:p>
          <a:endParaRPr lang="en-US"/>
        </a:p>
      </dgm:t>
    </dgm:pt>
    <dgm:pt modelId="{5E08A375-7526-4E31-8933-2DA2056643C2}" type="sibTrans" cxnId="{0E7527A3-72CD-4670-9FBC-1221C50E3812}">
      <dgm:prSet/>
      <dgm:spPr/>
      <dgm:t>
        <a:bodyPr/>
        <a:lstStyle/>
        <a:p>
          <a:endParaRPr lang="en-US"/>
        </a:p>
      </dgm:t>
    </dgm:pt>
    <dgm:pt modelId="{108EB7FA-B331-445C-A1C8-40A3AEC530E4}" type="pres">
      <dgm:prSet presAssocID="{16094C65-E33F-4937-9208-8430FE69D613}" presName="outerComposite" presStyleCnt="0">
        <dgm:presLayoutVars>
          <dgm:chMax val="5"/>
          <dgm:dir/>
          <dgm:resizeHandles val="exact"/>
        </dgm:presLayoutVars>
      </dgm:prSet>
      <dgm:spPr/>
    </dgm:pt>
    <dgm:pt modelId="{C8DEA919-45C0-4E15-88C1-9998943912FD}" type="pres">
      <dgm:prSet presAssocID="{16094C65-E33F-4937-9208-8430FE69D613}" presName="dummyMaxCanvas" presStyleCnt="0">
        <dgm:presLayoutVars/>
      </dgm:prSet>
      <dgm:spPr/>
    </dgm:pt>
    <dgm:pt modelId="{17B35D40-4F4A-4804-967D-C27017A16FD9}" type="pres">
      <dgm:prSet presAssocID="{16094C65-E33F-4937-9208-8430FE69D613}" presName="FourNodes_1" presStyleLbl="node1" presStyleIdx="0" presStyleCnt="4">
        <dgm:presLayoutVars>
          <dgm:bulletEnabled val="1"/>
        </dgm:presLayoutVars>
      </dgm:prSet>
      <dgm:spPr/>
    </dgm:pt>
    <dgm:pt modelId="{D68FBD49-1C4E-4998-BFE5-4ADF4EA03AB7}" type="pres">
      <dgm:prSet presAssocID="{16094C65-E33F-4937-9208-8430FE69D613}" presName="FourNodes_2" presStyleLbl="node1" presStyleIdx="1" presStyleCnt="4">
        <dgm:presLayoutVars>
          <dgm:bulletEnabled val="1"/>
        </dgm:presLayoutVars>
      </dgm:prSet>
      <dgm:spPr/>
    </dgm:pt>
    <dgm:pt modelId="{95448264-E724-4DA2-B285-6526B0BE91AE}" type="pres">
      <dgm:prSet presAssocID="{16094C65-E33F-4937-9208-8430FE69D613}" presName="FourNodes_3" presStyleLbl="node1" presStyleIdx="2" presStyleCnt="4">
        <dgm:presLayoutVars>
          <dgm:bulletEnabled val="1"/>
        </dgm:presLayoutVars>
      </dgm:prSet>
      <dgm:spPr/>
    </dgm:pt>
    <dgm:pt modelId="{BB015C79-7698-4607-8244-83E0B82487AA}" type="pres">
      <dgm:prSet presAssocID="{16094C65-E33F-4937-9208-8430FE69D613}" presName="FourNodes_4" presStyleLbl="node1" presStyleIdx="3" presStyleCnt="4">
        <dgm:presLayoutVars>
          <dgm:bulletEnabled val="1"/>
        </dgm:presLayoutVars>
      </dgm:prSet>
      <dgm:spPr/>
    </dgm:pt>
    <dgm:pt modelId="{D815B542-B691-48BE-9C91-7C60E5333147}" type="pres">
      <dgm:prSet presAssocID="{16094C65-E33F-4937-9208-8430FE69D613}" presName="FourConn_1-2" presStyleLbl="fgAccFollowNode1" presStyleIdx="0" presStyleCnt="3">
        <dgm:presLayoutVars>
          <dgm:bulletEnabled val="1"/>
        </dgm:presLayoutVars>
      </dgm:prSet>
      <dgm:spPr/>
    </dgm:pt>
    <dgm:pt modelId="{0F7A4D26-DB10-425D-9A70-64F32970E716}" type="pres">
      <dgm:prSet presAssocID="{16094C65-E33F-4937-9208-8430FE69D613}" presName="FourConn_2-3" presStyleLbl="fgAccFollowNode1" presStyleIdx="1" presStyleCnt="3">
        <dgm:presLayoutVars>
          <dgm:bulletEnabled val="1"/>
        </dgm:presLayoutVars>
      </dgm:prSet>
      <dgm:spPr/>
    </dgm:pt>
    <dgm:pt modelId="{7D2FDAB5-4FDC-4981-AB85-13B381CF8276}" type="pres">
      <dgm:prSet presAssocID="{16094C65-E33F-4937-9208-8430FE69D613}" presName="FourConn_3-4" presStyleLbl="fgAccFollowNode1" presStyleIdx="2" presStyleCnt="3">
        <dgm:presLayoutVars>
          <dgm:bulletEnabled val="1"/>
        </dgm:presLayoutVars>
      </dgm:prSet>
      <dgm:spPr/>
    </dgm:pt>
    <dgm:pt modelId="{6C6A8E81-4D91-426F-A4D2-DE2D7EAB3930}" type="pres">
      <dgm:prSet presAssocID="{16094C65-E33F-4937-9208-8430FE69D613}" presName="FourNodes_1_text" presStyleLbl="node1" presStyleIdx="3" presStyleCnt="4">
        <dgm:presLayoutVars>
          <dgm:bulletEnabled val="1"/>
        </dgm:presLayoutVars>
      </dgm:prSet>
      <dgm:spPr/>
    </dgm:pt>
    <dgm:pt modelId="{72F434F9-16AA-4064-9FA5-778B8EE9E0B8}" type="pres">
      <dgm:prSet presAssocID="{16094C65-E33F-4937-9208-8430FE69D613}" presName="FourNodes_2_text" presStyleLbl="node1" presStyleIdx="3" presStyleCnt="4">
        <dgm:presLayoutVars>
          <dgm:bulletEnabled val="1"/>
        </dgm:presLayoutVars>
      </dgm:prSet>
      <dgm:spPr/>
    </dgm:pt>
    <dgm:pt modelId="{904A1E6A-FE8D-4CDD-95E4-ACF4374F63DF}" type="pres">
      <dgm:prSet presAssocID="{16094C65-E33F-4937-9208-8430FE69D613}" presName="FourNodes_3_text" presStyleLbl="node1" presStyleIdx="3" presStyleCnt="4">
        <dgm:presLayoutVars>
          <dgm:bulletEnabled val="1"/>
        </dgm:presLayoutVars>
      </dgm:prSet>
      <dgm:spPr/>
    </dgm:pt>
    <dgm:pt modelId="{AAC01B3B-89A8-40F1-81A3-8FA3A3ADBCCB}" type="pres">
      <dgm:prSet presAssocID="{16094C65-E33F-4937-9208-8430FE69D61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5F1902-27CA-4E1F-B9DB-731DE0048702}" type="presOf" srcId="{5F610BF1-AA0E-4CEF-9818-CF1836D6DF62}" destId="{904A1E6A-FE8D-4CDD-95E4-ACF4374F63DF}" srcOrd="1" destOrd="0" presId="urn:microsoft.com/office/officeart/2005/8/layout/vProcess5"/>
    <dgm:cxn modelId="{8E52AC0E-26C1-46BE-85F2-5A93427A31F3}" srcId="{16094C65-E33F-4937-9208-8430FE69D613}" destId="{0E2871EB-BD6D-4321-96F8-9B584DF0398E}" srcOrd="0" destOrd="0" parTransId="{6BA5AFA3-9902-4ADF-B504-610EE00AAC99}" sibTransId="{B74C231B-93E2-4061-88C5-DCCF37A3DCDF}"/>
    <dgm:cxn modelId="{A8F27C1C-C133-4B04-A4D6-D0E124195082}" type="presOf" srcId="{0E2871EB-BD6D-4321-96F8-9B584DF0398E}" destId="{6C6A8E81-4D91-426F-A4D2-DE2D7EAB3930}" srcOrd="1" destOrd="0" presId="urn:microsoft.com/office/officeart/2005/8/layout/vProcess5"/>
    <dgm:cxn modelId="{6017E11E-EC33-42B6-B298-B374E9949601}" type="presOf" srcId="{90239E1A-E2F3-49BA-8171-F5026355AFDC}" destId="{D68FBD49-1C4E-4998-BFE5-4ADF4EA03AB7}" srcOrd="0" destOrd="0" presId="urn:microsoft.com/office/officeart/2005/8/layout/vProcess5"/>
    <dgm:cxn modelId="{6DF36333-A12F-4E9E-84B1-2C864C30A5A3}" type="presOf" srcId="{B74C231B-93E2-4061-88C5-DCCF37A3DCDF}" destId="{D815B542-B691-48BE-9C91-7C60E5333147}" srcOrd="0" destOrd="0" presId="urn:microsoft.com/office/officeart/2005/8/layout/vProcess5"/>
    <dgm:cxn modelId="{5E7CAA47-7E85-4ECA-8F7A-1A38BD4D290A}" srcId="{16094C65-E33F-4937-9208-8430FE69D613}" destId="{5F610BF1-AA0E-4CEF-9818-CF1836D6DF62}" srcOrd="2" destOrd="0" parTransId="{B4B60911-2F8F-4FC1-8D8B-3AEEECDD30D7}" sibTransId="{5D5433C2-7DAF-4E00-AC44-BAC0C894CC7E}"/>
    <dgm:cxn modelId="{E93B6F58-58AC-4F51-B50C-534B518CA11A}" type="presOf" srcId="{5D5433C2-7DAF-4E00-AC44-BAC0C894CC7E}" destId="{7D2FDAB5-4FDC-4981-AB85-13B381CF8276}" srcOrd="0" destOrd="0" presId="urn:microsoft.com/office/officeart/2005/8/layout/vProcess5"/>
    <dgm:cxn modelId="{6D3D657C-2AD2-4B0E-A1E9-D493E3AB252C}" srcId="{16094C65-E33F-4937-9208-8430FE69D613}" destId="{90239E1A-E2F3-49BA-8171-F5026355AFDC}" srcOrd="1" destOrd="0" parTransId="{B421545B-6ABB-4D2C-B7ED-880E25EAF243}" sibTransId="{CFD00F75-B6BB-46C8-8AE5-093801A15684}"/>
    <dgm:cxn modelId="{65F16897-8889-4442-A602-117F86C10F8C}" type="presOf" srcId="{C772803C-8898-4352-9309-E19C70FF8AE6}" destId="{AAC01B3B-89A8-40F1-81A3-8FA3A3ADBCCB}" srcOrd="1" destOrd="0" presId="urn:microsoft.com/office/officeart/2005/8/layout/vProcess5"/>
    <dgm:cxn modelId="{0E7527A3-72CD-4670-9FBC-1221C50E3812}" srcId="{16094C65-E33F-4937-9208-8430FE69D613}" destId="{C772803C-8898-4352-9309-E19C70FF8AE6}" srcOrd="3" destOrd="0" parTransId="{C9D2F008-2CC4-498F-83A4-1496EE7552DC}" sibTransId="{5E08A375-7526-4E31-8933-2DA2056643C2}"/>
    <dgm:cxn modelId="{A42D7FA4-204A-4C18-9089-025FDFE46E0B}" type="presOf" srcId="{CFD00F75-B6BB-46C8-8AE5-093801A15684}" destId="{0F7A4D26-DB10-425D-9A70-64F32970E716}" srcOrd="0" destOrd="0" presId="urn:microsoft.com/office/officeart/2005/8/layout/vProcess5"/>
    <dgm:cxn modelId="{64CEE6B0-0217-4509-99D3-E686AC4323FA}" type="presOf" srcId="{C772803C-8898-4352-9309-E19C70FF8AE6}" destId="{BB015C79-7698-4607-8244-83E0B82487AA}" srcOrd="0" destOrd="0" presId="urn:microsoft.com/office/officeart/2005/8/layout/vProcess5"/>
    <dgm:cxn modelId="{3903C7C2-E385-4B77-B78E-9D238B3A12E0}" type="presOf" srcId="{90239E1A-E2F3-49BA-8171-F5026355AFDC}" destId="{72F434F9-16AA-4064-9FA5-778B8EE9E0B8}" srcOrd="1" destOrd="0" presId="urn:microsoft.com/office/officeart/2005/8/layout/vProcess5"/>
    <dgm:cxn modelId="{302D8CE0-2D62-4656-8003-A89A4FCEE043}" type="presOf" srcId="{0E2871EB-BD6D-4321-96F8-9B584DF0398E}" destId="{17B35D40-4F4A-4804-967D-C27017A16FD9}" srcOrd="0" destOrd="0" presId="urn:microsoft.com/office/officeart/2005/8/layout/vProcess5"/>
    <dgm:cxn modelId="{54533CE4-2030-40B9-8713-673F0FCCB551}" type="presOf" srcId="{5F610BF1-AA0E-4CEF-9818-CF1836D6DF62}" destId="{95448264-E724-4DA2-B285-6526B0BE91AE}" srcOrd="0" destOrd="0" presId="urn:microsoft.com/office/officeart/2005/8/layout/vProcess5"/>
    <dgm:cxn modelId="{FDC9C2E4-AE4A-4C0D-9541-C8F894428263}" type="presOf" srcId="{16094C65-E33F-4937-9208-8430FE69D613}" destId="{108EB7FA-B331-445C-A1C8-40A3AEC530E4}" srcOrd="0" destOrd="0" presId="urn:microsoft.com/office/officeart/2005/8/layout/vProcess5"/>
    <dgm:cxn modelId="{2BD323A9-C155-4030-8B11-3AF419AFE8DA}" type="presParOf" srcId="{108EB7FA-B331-445C-A1C8-40A3AEC530E4}" destId="{C8DEA919-45C0-4E15-88C1-9998943912FD}" srcOrd="0" destOrd="0" presId="urn:microsoft.com/office/officeart/2005/8/layout/vProcess5"/>
    <dgm:cxn modelId="{32AA8FFA-8B0F-4DB3-99BD-49FA3C5EC602}" type="presParOf" srcId="{108EB7FA-B331-445C-A1C8-40A3AEC530E4}" destId="{17B35D40-4F4A-4804-967D-C27017A16FD9}" srcOrd="1" destOrd="0" presId="urn:microsoft.com/office/officeart/2005/8/layout/vProcess5"/>
    <dgm:cxn modelId="{4705CCC8-D6FB-4343-8023-FCAFE39831B7}" type="presParOf" srcId="{108EB7FA-B331-445C-A1C8-40A3AEC530E4}" destId="{D68FBD49-1C4E-4998-BFE5-4ADF4EA03AB7}" srcOrd="2" destOrd="0" presId="urn:microsoft.com/office/officeart/2005/8/layout/vProcess5"/>
    <dgm:cxn modelId="{8FA95FCF-58EA-4B8A-A093-2CCBEC62D825}" type="presParOf" srcId="{108EB7FA-B331-445C-A1C8-40A3AEC530E4}" destId="{95448264-E724-4DA2-B285-6526B0BE91AE}" srcOrd="3" destOrd="0" presId="urn:microsoft.com/office/officeart/2005/8/layout/vProcess5"/>
    <dgm:cxn modelId="{F1BC0871-EB3F-40F2-AC71-A376EC23FD61}" type="presParOf" srcId="{108EB7FA-B331-445C-A1C8-40A3AEC530E4}" destId="{BB015C79-7698-4607-8244-83E0B82487AA}" srcOrd="4" destOrd="0" presId="urn:microsoft.com/office/officeart/2005/8/layout/vProcess5"/>
    <dgm:cxn modelId="{E49BA187-9A7A-4A48-B835-0600F9541579}" type="presParOf" srcId="{108EB7FA-B331-445C-A1C8-40A3AEC530E4}" destId="{D815B542-B691-48BE-9C91-7C60E5333147}" srcOrd="5" destOrd="0" presId="urn:microsoft.com/office/officeart/2005/8/layout/vProcess5"/>
    <dgm:cxn modelId="{DCF7A05E-5940-4EC3-923F-25178F91E69B}" type="presParOf" srcId="{108EB7FA-B331-445C-A1C8-40A3AEC530E4}" destId="{0F7A4D26-DB10-425D-9A70-64F32970E716}" srcOrd="6" destOrd="0" presId="urn:microsoft.com/office/officeart/2005/8/layout/vProcess5"/>
    <dgm:cxn modelId="{9F2E7FFB-E40D-459B-9347-E8C5131A17B6}" type="presParOf" srcId="{108EB7FA-B331-445C-A1C8-40A3AEC530E4}" destId="{7D2FDAB5-4FDC-4981-AB85-13B381CF8276}" srcOrd="7" destOrd="0" presId="urn:microsoft.com/office/officeart/2005/8/layout/vProcess5"/>
    <dgm:cxn modelId="{B9716C92-DA07-44D5-B6ED-7A840B996393}" type="presParOf" srcId="{108EB7FA-B331-445C-A1C8-40A3AEC530E4}" destId="{6C6A8E81-4D91-426F-A4D2-DE2D7EAB3930}" srcOrd="8" destOrd="0" presId="urn:microsoft.com/office/officeart/2005/8/layout/vProcess5"/>
    <dgm:cxn modelId="{5FB98501-9D9D-4AFC-9F2F-8925A2976C5F}" type="presParOf" srcId="{108EB7FA-B331-445C-A1C8-40A3AEC530E4}" destId="{72F434F9-16AA-4064-9FA5-778B8EE9E0B8}" srcOrd="9" destOrd="0" presId="urn:microsoft.com/office/officeart/2005/8/layout/vProcess5"/>
    <dgm:cxn modelId="{D61AF760-4AD9-4BCF-AD1E-60F9AFDEE7A2}" type="presParOf" srcId="{108EB7FA-B331-445C-A1C8-40A3AEC530E4}" destId="{904A1E6A-FE8D-4CDD-95E4-ACF4374F63DF}" srcOrd="10" destOrd="0" presId="urn:microsoft.com/office/officeart/2005/8/layout/vProcess5"/>
    <dgm:cxn modelId="{0EA84286-A2C5-4255-A166-D2BB501C9120}" type="presParOf" srcId="{108EB7FA-B331-445C-A1C8-40A3AEC530E4}" destId="{AAC01B3B-89A8-40F1-81A3-8FA3A3ADBCC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FCDC2A-CADB-4336-870A-4A03E9C1D4C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C6F12E-CDAD-462B-9A1D-EE17D9076098}">
      <dgm:prSet/>
      <dgm:spPr/>
      <dgm:t>
        <a:bodyPr/>
        <a:lstStyle/>
        <a:p>
          <a:r>
            <a:rPr lang="hr-HR" dirty="0"/>
            <a:t>Izrada web stranice za pretragu i rezervaciju knjiga</a:t>
          </a:r>
          <a:endParaRPr lang="en-US" dirty="0"/>
        </a:p>
      </dgm:t>
    </dgm:pt>
    <dgm:pt modelId="{F9E4A8EC-B627-4CEA-88E8-8A96C6E847FF}" type="parTrans" cxnId="{813A6723-A23B-4D18-BB8B-FF64E7EFB8AD}">
      <dgm:prSet/>
      <dgm:spPr/>
      <dgm:t>
        <a:bodyPr/>
        <a:lstStyle/>
        <a:p>
          <a:endParaRPr lang="en-US"/>
        </a:p>
      </dgm:t>
    </dgm:pt>
    <dgm:pt modelId="{6473F3B2-6C71-4150-9489-63C821EBA9B7}" type="sibTrans" cxnId="{813A6723-A23B-4D18-BB8B-FF64E7EFB8AD}">
      <dgm:prSet/>
      <dgm:spPr/>
      <dgm:t>
        <a:bodyPr/>
        <a:lstStyle/>
        <a:p>
          <a:endParaRPr lang="en-US"/>
        </a:p>
      </dgm:t>
    </dgm:pt>
    <dgm:pt modelId="{31109B9E-C189-4EF5-8246-83CD87E7D0F4}">
      <dgm:prSet/>
      <dgm:spPr/>
      <dgm:t>
        <a:bodyPr/>
        <a:lstStyle/>
        <a:p>
          <a:r>
            <a:rPr lang="hr-HR"/>
            <a:t>Pregled knjiga putem interneta</a:t>
          </a:r>
          <a:endParaRPr lang="en-US"/>
        </a:p>
      </dgm:t>
    </dgm:pt>
    <dgm:pt modelId="{2FB40FC7-F65A-456E-9067-E7140B8C36CA}" type="parTrans" cxnId="{FB84D19A-DA5C-4B53-96CA-0780AF70BF77}">
      <dgm:prSet/>
      <dgm:spPr/>
      <dgm:t>
        <a:bodyPr/>
        <a:lstStyle/>
        <a:p>
          <a:endParaRPr lang="en-US"/>
        </a:p>
      </dgm:t>
    </dgm:pt>
    <dgm:pt modelId="{038A5E2B-AABF-4EC2-9676-4D44E78CC577}" type="sibTrans" cxnId="{FB84D19A-DA5C-4B53-96CA-0780AF70BF77}">
      <dgm:prSet/>
      <dgm:spPr/>
      <dgm:t>
        <a:bodyPr/>
        <a:lstStyle/>
        <a:p>
          <a:endParaRPr lang="en-US"/>
        </a:p>
      </dgm:t>
    </dgm:pt>
    <dgm:pt modelId="{727B676A-0171-4CF8-9B05-86958A442995}">
      <dgm:prSet/>
      <dgm:spPr/>
      <dgm:t>
        <a:bodyPr/>
        <a:lstStyle/>
        <a:p>
          <a:r>
            <a:rPr lang="hr-HR" dirty="0"/>
            <a:t>Rezervaciju vršimo preko </a:t>
          </a:r>
          <a:r>
            <a:rPr lang="hr-HR" dirty="0" err="1"/>
            <a:t>JotForm</a:t>
          </a:r>
          <a:r>
            <a:rPr lang="hr-HR" dirty="0"/>
            <a:t> obrasca </a:t>
          </a:r>
          <a:endParaRPr lang="en-US" dirty="0"/>
        </a:p>
      </dgm:t>
    </dgm:pt>
    <dgm:pt modelId="{62570991-A610-4062-9AC4-C3CC079D91B9}" type="parTrans" cxnId="{03743002-4D41-481F-B373-FC24E4B27F05}">
      <dgm:prSet/>
      <dgm:spPr/>
      <dgm:t>
        <a:bodyPr/>
        <a:lstStyle/>
        <a:p>
          <a:endParaRPr lang="en-US"/>
        </a:p>
      </dgm:t>
    </dgm:pt>
    <dgm:pt modelId="{88E98287-71D0-4DA3-8481-DF2E32C3A78B}" type="sibTrans" cxnId="{03743002-4D41-481F-B373-FC24E4B27F05}">
      <dgm:prSet/>
      <dgm:spPr/>
      <dgm:t>
        <a:bodyPr/>
        <a:lstStyle/>
        <a:p>
          <a:endParaRPr lang="en-US"/>
        </a:p>
      </dgm:t>
    </dgm:pt>
    <dgm:pt modelId="{D3C924BD-71DD-49BB-B40B-9FB6BBACD6CD}" type="pres">
      <dgm:prSet presAssocID="{B4FCDC2A-CADB-4336-870A-4A03E9C1D4CB}" presName="diagram" presStyleCnt="0">
        <dgm:presLayoutVars>
          <dgm:dir/>
          <dgm:resizeHandles val="exact"/>
        </dgm:presLayoutVars>
      </dgm:prSet>
      <dgm:spPr/>
    </dgm:pt>
    <dgm:pt modelId="{26896F5F-A3C7-4E68-B756-D7462CF83B3D}" type="pres">
      <dgm:prSet presAssocID="{51C6F12E-CDAD-462B-9A1D-EE17D9076098}" presName="node" presStyleLbl="node1" presStyleIdx="0" presStyleCnt="3">
        <dgm:presLayoutVars>
          <dgm:bulletEnabled val="1"/>
        </dgm:presLayoutVars>
      </dgm:prSet>
      <dgm:spPr/>
    </dgm:pt>
    <dgm:pt modelId="{982EC5F4-86A5-42E6-BEED-59B9AA289784}" type="pres">
      <dgm:prSet presAssocID="{6473F3B2-6C71-4150-9489-63C821EBA9B7}" presName="sibTrans" presStyleLbl="sibTrans2D1" presStyleIdx="0" presStyleCnt="2"/>
      <dgm:spPr/>
    </dgm:pt>
    <dgm:pt modelId="{B65C4952-8592-4645-ABE8-F4CB1C817C02}" type="pres">
      <dgm:prSet presAssocID="{6473F3B2-6C71-4150-9489-63C821EBA9B7}" presName="connectorText" presStyleLbl="sibTrans2D1" presStyleIdx="0" presStyleCnt="2"/>
      <dgm:spPr/>
    </dgm:pt>
    <dgm:pt modelId="{F335C62D-9289-4449-87CC-A8C3FC3F2384}" type="pres">
      <dgm:prSet presAssocID="{31109B9E-C189-4EF5-8246-83CD87E7D0F4}" presName="node" presStyleLbl="node1" presStyleIdx="1" presStyleCnt="3">
        <dgm:presLayoutVars>
          <dgm:bulletEnabled val="1"/>
        </dgm:presLayoutVars>
      </dgm:prSet>
      <dgm:spPr/>
    </dgm:pt>
    <dgm:pt modelId="{D8CE9773-5A94-4462-9917-97B08A85A235}" type="pres">
      <dgm:prSet presAssocID="{038A5E2B-AABF-4EC2-9676-4D44E78CC577}" presName="sibTrans" presStyleLbl="sibTrans2D1" presStyleIdx="1" presStyleCnt="2"/>
      <dgm:spPr/>
    </dgm:pt>
    <dgm:pt modelId="{608C65BE-0188-41D7-B0B1-F7DA702F7726}" type="pres">
      <dgm:prSet presAssocID="{038A5E2B-AABF-4EC2-9676-4D44E78CC577}" presName="connectorText" presStyleLbl="sibTrans2D1" presStyleIdx="1" presStyleCnt="2"/>
      <dgm:spPr/>
    </dgm:pt>
    <dgm:pt modelId="{4CF2D3E2-D96B-4B05-AC2A-FB874E5B6E34}" type="pres">
      <dgm:prSet presAssocID="{727B676A-0171-4CF8-9B05-86958A442995}" presName="node" presStyleLbl="node1" presStyleIdx="2" presStyleCnt="3">
        <dgm:presLayoutVars>
          <dgm:bulletEnabled val="1"/>
        </dgm:presLayoutVars>
      </dgm:prSet>
      <dgm:spPr/>
    </dgm:pt>
  </dgm:ptLst>
  <dgm:cxnLst>
    <dgm:cxn modelId="{03743002-4D41-481F-B373-FC24E4B27F05}" srcId="{B4FCDC2A-CADB-4336-870A-4A03E9C1D4CB}" destId="{727B676A-0171-4CF8-9B05-86958A442995}" srcOrd="2" destOrd="0" parTransId="{62570991-A610-4062-9AC4-C3CC079D91B9}" sibTransId="{88E98287-71D0-4DA3-8481-DF2E32C3A78B}"/>
    <dgm:cxn modelId="{813A6723-A23B-4D18-BB8B-FF64E7EFB8AD}" srcId="{B4FCDC2A-CADB-4336-870A-4A03E9C1D4CB}" destId="{51C6F12E-CDAD-462B-9A1D-EE17D9076098}" srcOrd="0" destOrd="0" parTransId="{F9E4A8EC-B627-4CEA-88E8-8A96C6E847FF}" sibTransId="{6473F3B2-6C71-4150-9489-63C821EBA9B7}"/>
    <dgm:cxn modelId="{2384863B-90B7-4B63-B891-4435D30A6661}" type="presOf" srcId="{51C6F12E-CDAD-462B-9A1D-EE17D9076098}" destId="{26896F5F-A3C7-4E68-B756-D7462CF83B3D}" srcOrd="0" destOrd="0" presId="urn:microsoft.com/office/officeart/2005/8/layout/process5"/>
    <dgm:cxn modelId="{E7752073-0A40-431F-904E-99BB3F58DAB9}" type="presOf" srcId="{038A5E2B-AABF-4EC2-9676-4D44E78CC577}" destId="{D8CE9773-5A94-4462-9917-97B08A85A235}" srcOrd="0" destOrd="0" presId="urn:microsoft.com/office/officeart/2005/8/layout/process5"/>
    <dgm:cxn modelId="{1B547C7D-B01D-464F-9E11-EECC6A8E6E48}" type="presOf" srcId="{6473F3B2-6C71-4150-9489-63C821EBA9B7}" destId="{982EC5F4-86A5-42E6-BEED-59B9AA289784}" srcOrd="0" destOrd="0" presId="urn:microsoft.com/office/officeart/2005/8/layout/process5"/>
    <dgm:cxn modelId="{FB84D19A-DA5C-4B53-96CA-0780AF70BF77}" srcId="{B4FCDC2A-CADB-4336-870A-4A03E9C1D4CB}" destId="{31109B9E-C189-4EF5-8246-83CD87E7D0F4}" srcOrd="1" destOrd="0" parTransId="{2FB40FC7-F65A-456E-9067-E7140B8C36CA}" sibTransId="{038A5E2B-AABF-4EC2-9676-4D44E78CC577}"/>
    <dgm:cxn modelId="{995DCCC8-CE35-4FB6-8706-C14705D65945}" type="presOf" srcId="{31109B9E-C189-4EF5-8246-83CD87E7D0F4}" destId="{F335C62D-9289-4449-87CC-A8C3FC3F2384}" srcOrd="0" destOrd="0" presId="urn:microsoft.com/office/officeart/2005/8/layout/process5"/>
    <dgm:cxn modelId="{488A79DA-98B3-4308-A232-90B4B085A709}" type="presOf" srcId="{B4FCDC2A-CADB-4336-870A-4A03E9C1D4CB}" destId="{D3C924BD-71DD-49BB-B40B-9FB6BBACD6CD}" srcOrd="0" destOrd="0" presId="urn:microsoft.com/office/officeart/2005/8/layout/process5"/>
    <dgm:cxn modelId="{39648DDC-43EC-471B-8E6D-AF306F8CB83D}" type="presOf" srcId="{6473F3B2-6C71-4150-9489-63C821EBA9B7}" destId="{B65C4952-8592-4645-ABE8-F4CB1C817C02}" srcOrd="1" destOrd="0" presId="urn:microsoft.com/office/officeart/2005/8/layout/process5"/>
    <dgm:cxn modelId="{C6608FE8-3797-4830-AC91-1E3928733C03}" type="presOf" srcId="{038A5E2B-AABF-4EC2-9676-4D44E78CC577}" destId="{608C65BE-0188-41D7-B0B1-F7DA702F7726}" srcOrd="1" destOrd="0" presId="urn:microsoft.com/office/officeart/2005/8/layout/process5"/>
    <dgm:cxn modelId="{237DF7FA-CC6A-4B81-9C5E-DBBFA2A04FBF}" type="presOf" srcId="{727B676A-0171-4CF8-9B05-86958A442995}" destId="{4CF2D3E2-D96B-4B05-AC2A-FB874E5B6E34}" srcOrd="0" destOrd="0" presId="urn:microsoft.com/office/officeart/2005/8/layout/process5"/>
    <dgm:cxn modelId="{BF54D2C5-7250-4150-BCA6-5D9121F882AA}" type="presParOf" srcId="{D3C924BD-71DD-49BB-B40B-9FB6BBACD6CD}" destId="{26896F5F-A3C7-4E68-B756-D7462CF83B3D}" srcOrd="0" destOrd="0" presId="urn:microsoft.com/office/officeart/2005/8/layout/process5"/>
    <dgm:cxn modelId="{54365A5F-7A01-41BA-94BA-7457A21700B6}" type="presParOf" srcId="{D3C924BD-71DD-49BB-B40B-9FB6BBACD6CD}" destId="{982EC5F4-86A5-42E6-BEED-59B9AA289784}" srcOrd="1" destOrd="0" presId="urn:microsoft.com/office/officeart/2005/8/layout/process5"/>
    <dgm:cxn modelId="{EB9BD0AB-E19D-4D73-B231-8EA72A672A68}" type="presParOf" srcId="{982EC5F4-86A5-42E6-BEED-59B9AA289784}" destId="{B65C4952-8592-4645-ABE8-F4CB1C817C02}" srcOrd="0" destOrd="0" presId="urn:microsoft.com/office/officeart/2005/8/layout/process5"/>
    <dgm:cxn modelId="{DD740DD6-36EB-4F6C-9897-E7F3DBF0AB4D}" type="presParOf" srcId="{D3C924BD-71DD-49BB-B40B-9FB6BBACD6CD}" destId="{F335C62D-9289-4449-87CC-A8C3FC3F2384}" srcOrd="2" destOrd="0" presId="urn:microsoft.com/office/officeart/2005/8/layout/process5"/>
    <dgm:cxn modelId="{8ED815E4-E8B4-4E44-9482-8974E883E814}" type="presParOf" srcId="{D3C924BD-71DD-49BB-B40B-9FB6BBACD6CD}" destId="{D8CE9773-5A94-4462-9917-97B08A85A235}" srcOrd="3" destOrd="0" presId="urn:microsoft.com/office/officeart/2005/8/layout/process5"/>
    <dgm:cxn modelId="{05042B43-CBF5-482C-AB76-D798835D5DAA}" type="presParOf" srcId="{D8CE9773-5A94-4462-9917-97B08A85A235}" destId="{608C65BE-0188-41D7-B0B1-F7DA702F7726}" srcOrd="0" destOrd="0" presId="urn:microsoft.com/office/officeart/2005/8/layout/process5"/>
    <dgm:cxn modelId="{B31B3DBE-97B0-4A13-85C1-8B33F39B049F}" type="presParOf" srcId="{D3C924BD-71DD-49BB-B40B-9FB6BBACD6CD}" destId="{4CF2D3E2-D96B-4B05-AC2A-FB874E5B6E34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35D40-4F4A-4804-967D-C27017A16FD9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Zanimanje za web programiranje i stvarna primjena u školi</a:t>
          </a:r>
          <a:endParaRPr lang="en-US" sz="2300" kern="1200"/>
        </a:p>
      </dsp:txBody>
      <dsp:txXfrm>
        <a:off x="24006" y="24006"/>
        <a:ext cx="7093011" cy="771622"/>
      </dsp:txXfrm>
    </dsp:sp>
    <dsp:sp modelId="{D68FBD49-1C4E-4998-BFE5-4ADF4EA03AB7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Zastarjeli sustavi knjižnica u školama Hrvatske</a:t>
          </a:r>
          <a:endParaRPr lang="en-US" sz="2300" kern="1200" dirty="0"/>
        </a:p>
      </dsp:txBody>
      <dsp:txXfrm>
        <a:off x="697918" y="992665"/>
        <a:ext cx="6792032" cy="771622"/>
      </dsp:txXfrm>
    </dsp:sp>
    <dsp:sp modelId="{95448264-E724-4DA2-B285-6526B0BE91AE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Pitanje: Kako omogućiti da se modernizira i olakša posuđivanje knjiga?</a:t>
          </a:r>
          <a:endParaRPr lang="en-US" sz="2300" kern="1200"/>
        </a:p>
      </dsp:txBody>
      <dsp:txXfrm>
        <a:off x="1361773" y="1961324"/>
        <a:ext cx="6802091" cy="771622"/>
      </dsp:txXfrm>
    </dsp:sp>
    <dsp:sp modelId="{BB015C79-7698-4607-8244-83E0B82487AA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Jednostavne tehnologije rješavaju problem ručnog vođenja knjižnice</a:t>
          </a:r>
          <a:endParaRPr lang="en-US" sz="2300" kern="1200"/>
        </a:p>
      </dsp:txBody>
      <dsp:txXfrm>
        <a:off x="2035686" y="2929983"/>
        <a:ext cx="6792032" cy="771622"/>
      </dsp:txXfrm>
    </dsp:sp>
    <dsp:sp modelId="{D815B542-B691-48BE-9C91-7C60E5333147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33828" y="627765"/>
        <a:ext cx="293020" cy="400903"/>
      </dsp:txXfrm>
    </dsp:sp>
    <dsp:sp modelId="{0F7A4D26-DB10-425D-9A70-64F32970E716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07741" y="1596424"/>
        <a:ext cx="293020" cy="400903"/>
      </dsp:txXfrm>
    </dsp:sp>
    <dsp:sp modelId="{7D2FDAB5-4FDC-4981-AB85-13B381CF8276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71595" y="2565083"/>
        <a:ext cx="293020" cy="40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96F5F-A3C7-4E68-B756-D7462CF83B3D}">
      <dsp:nvSpPr>
        <dsp:cNvPr id="0" name=""/>
        <dsp:cNvSpPr/>
      </dsp:nvSpPr>
      <dsp:spPr>
        <a:xfrm>
          <a:off x="8146" y="723740"/>
          <a:ext cx="2434926" cy="14609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Izrada web stranice za pretragu i rezervaciju knjiga</a:t>
          </a:r>
          <a:endParaRPr lang="en-US" sz="2300" kern="1200" dirty="0"/>
        </a:p>
      </dsp:txBody>
      <dsp:txXfrm>
        <a:off x="50936" y="766530"/>
        <a:ext cx="2349346" cy="1375375"/>
      </dsp:txXfrm>
    </dsp:sp>
    <dsp:sp modelId="{982EC5F4-86A5-42E6-BEED-59B9AA289784}">
      <dsp:nvSpPr>
        <dsp:cNvPr id="0" name=""/>
        <dsp:cNvSpPr/>
      </dsp:nvSpPr>
      <dsp:spPr>
        <a:xfrm>
          <a:off x="2657346" y="1152287"/>
          <a:ext cx="516204" cy="603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657346" y="1273059"/>
        <a:ext cx="361343" cy="362317"/>
      </dsp:txXfrm>
    </dsp:sp>
    <dsp:sp modelId="{F335C62D-9289-4449-87CC-A8C3FC3F2384}">
      <dsp:nvSpPr>
        <dsp:cNvPr id="0" name=""/>
        <dsp:cNvSpPr/>
      </dsp:nvSpPr>
      <dsp:spPr>
        <a:xfrm>
          <a:off x="3417042" y="723740"/>
          <a:ext cx="2434926" cy="14609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/>
            <a:t>Pregled knjiga putem interneta</a:t>
          </a:r>
          <a:endParaRPr lang="en-US" sz="2300" kern="1200"/>
        </a:p>
      </dsp:txBody>
      <dsp:txXfrm>
        <a:off x="3459832" y="766530"/>
        <a:ext cx="2349346" cy="1375375"/>
      </dsp:txXfrm>
    </dsp:sp>
    <dsp:sp modelId="{D8CE9773-5A94-4462-9917-97B08A85A235}">
      <dsp:nvSpPr>
        <dsp:cNvPr id="0" name=""/>
        <dsp:cNvSpPr/>
      </dsp:nvSpPr>
      <dsp:spPr>
        <a:xfrm>
          <a:off x="6066242" y="1152287"/>
          <a:ext cx="516204" cy="60386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066242" y="1273059"/>
        <a:ext cx="361343" cy="362317"/>
      </dsp:txXfrm>
    </dsp:sp>
    <dsp:sp modelId="{4CF2D3E2-D96B-4B05-AC2A-FB874E5B6E34}">
      <dsp:nvSpPr>
        <dsp:cNvPr id="0" name=""/>
        <dsp:cNvSpPr/>
      </dsp:nvSpPr>
      <dsp:spPr>
        <a:xfrm>
          <a:off x="6825939" y="723740"/>
          <a:ext cx="2434926" cy="14609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300" kern="1200" dirty="0"/>
            <a:t>Rezervaciju vršimo preko </a:t>
          </a:r>
          <a:r>
            <a:rPr lang="hr-HR" sz="2300" kern="1200" dirty="0" err="1"/>
            <a:t>JotForm</a:t>
          </a:r>
          <a:r>
            <a:rPr lang="hr-HR" sz="2300" kern="1200" dirty="0"/>
            <a:t> obrasca </a:t>
          </a:r>
          <a:endParaRPr lang="en-US" sz="2300" kern="1200" dirty="0"/>
        </a:p>
      </dsp:txBody>
      <dsp:txXfrm>
        <a:off x="6868729" y="766530"/>
        <a:ext cx="2349346" cy="1375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6913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6433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789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2997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3812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438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7348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2382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569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602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40390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79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5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9CBAB822-48A9-A7AE-0C36-374FB55A82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9794" b="3395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2BCF53A-4DEC-4E30-BB7E-37C5A6787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hr-HR" sz="5800" dirty="0"/>
              <a:t>Sustav za upravljanje školskom knjižnicom</a:t>
            </a:r>
            <a:endParaRPr lang="it-IT" sz="5800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C9DC172-F944-4D8D-B159-2918020A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r-HR">
                <a:solidFill>
                  <a:schemeClr val="tx1"/>
                </a:solidFill>
              </a:rPr>
              <a:t>Kristian Paradžiković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07395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AE818EF-C6E0-43A5-B7E3-E39304E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52536"/>
            <a:ext cx="10058400" cy="3132306"/>
          </a:xfrm>
        </p:spPr>
        <p:txBody>
          <a:bodyPr/>
          <a:lstStyle/>
          <a:p>
            <a:pPr algn="ctr"/>
            <a:r>
              <a:rPr lang="hr-HR" dirty="0"/>
              <a:t>Hvala na Pažnji!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772013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AC849D7C-B0B9-4D67-876D-0FC71D1C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hr-HR"/>
              <a:t>Kako je nastala ideja?</a:t>
            </a:r>
            <a:endParaRPr lang="it-IT"/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43655870-EC61-CEEB-DAA6-284EFD6B2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94860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88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016155A4-F287-4A3E-8EF8-AF6EEAF1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794" y="84448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hr-HR">
                <a:solidFill>
                  <a:schemeClr val="bg1"/>
                </a:solidFill>
              </a:rPr>
              <a:t>Cilj i opis rada</a:t>
            </a:r>
            <a:endParaRPr lang="it-IT">
              <a:solidFill>
                <a:schemeClr val="bg1"/>
              </a:solidFill>
            </a:endParaRPr>
          </a:p>
        </p:txBody>
      </p:sp>
      <p:graphicFrame>
        <p:nvGraphicFramePr>
          <p:cNvPr id="5" name="Rezervirano mjesto sadržaja 2">
            <a:extLst>
              <a:ext uri="{FF2B5EF4-FFF2-40B4-BE49-F238E27FC236}">
                <a16:creationId xmlns:a16="http://schemas.microsoft.com/office/drawing/2014/main" id="{0CADB494-B74A-ABB5-F3F7-9C3683B3D5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436877"/>
              </p:ext>
            </p:extLst>
          </p:nvPr>
        </p:nvGraphicFramePr>
        <p:xfrm>
          <a:off x="1473200" y="3060562"/>
          <a:ext cx="9269012" cy="2908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20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5C08C24-BAD3-47A7-BE8A-7588801D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programi</a:t>
            </a:r>
            <a:endParaRPr lang="it-IT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62C6A2A-BB5A-4DD4-889B-0F746BC1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HTML</a:t>
            </a:r>
          </a:p>
          <a:p>
            <a:r>
              <a:rPr lang="hr-HR" dirty="0"/>
              <a:t>CSS</a:t>
            </a:r>
          </a:p>
          <a:p>
            <a:r>
              <a:rPr lang="hr-HR" dirty="0"/>
              <a:t>JavaScript</a:t>
            </a:r>
          </a:p>
          <a:p>
            <a:r>
              <a:rPr lang="hr-HR" dirty="0"/>
              <a:t>PHP</a:t>
            </a:r>
          </a:p>
          <a:p>
            <a:r>
              <a:rPr lang="hr-HR" dirty="0"/>
              <a:t>MySQL</a:t>
            </a:r>
          </a:p>
          <a:p>
            <a:r>
              <a:rPr lang="hr-HR" dirty="0"/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2325073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7B95CD-A48B-4D22-8DE2-E094ADC4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Prikaz baze i ER dijagrama</a:t>
            </a:r>
            <a:endParaRPr lang="it-IT" dirty="0"/>
          </a:p>
        </p:txBody>
      </p:sp>
      <p:pic>
        <p:nvPicPr>
          <p:cNvPr id="5" name="Slika 4" descr="Slika na kojoj se prikazuje tekst, izbornik, dokument, Font&#10;&#10;Opis je automatski generiran">
            <a:extLst>
              <a:ext uri="{FF2B5EF4-FFF2-40B4-BE49-F238E27FC236}">
                <a16:creationId xmlns:a16="http://schemas.microsoft.com/office/drawing/2014/main" id="{84C8160D-7437-47FD-A313-28092FD62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72" y="2169837"/>
            <a:ext cx="10839855" cy="333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976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Slika na kojoj se prikazuje tekst, snimka zaslona, Font, broj&#10;&#10;Opis je automatski generiran">
            <a:extLst>
              <a:ext uri="{FF2B5EF4-FFF2-40B4-BE49-F238E27FC236}">
                <a16:creationId xmlns:a16="http://schemas.microsoft.com/office/drawing/2014/main" id="{44037EE4-9CD5-4916-BB0B-3E728E063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1481137"/>
            <a:ext cx="77819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576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7925A05-B2D3-46E9-8F23-E66EBE94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 web stranice</a:t>
            </a:r>
            <a:endParaRPr lang="it-IT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180953-CA7D-41E2-AB76-EFE89F962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Početna stranica</a:t>
            </a:r>
          </a:p>
          <a:p>
            <a:r>
              <a:rPr lang="hr-HR" dirty="0"/>
              <a:t>Pretraga</a:t>
            </a:r>
          </a:p>
          <a:p>
            <a:r>
              <a:rPr lang="hr-HR" dirty="0"/>
              <a:t>Rezervacija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82159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9F91F3-DB18-4766-85D2-33B550CC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Problemi i što sam naučio</a:t>
            </a:r>
            <a:endParaRPr lang="it-IT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9666166-7F49-42B7-8784-6DDF1DA6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Povezivanje baze s web stranicom i podešavanje PHP skripti</a:t>
            </a:r>
          </a:p>
          <a:p>
            <a:r>
              <a:rPr lang="hr-HR" dirty="0"/>
              <a:t>Prikaz i filtriranje podataka</a:t>
            </a:r>
          </a:p>
          <a:p>
            <a:r>
              <a:rPr lang="hr-HR" dirty="0"/>
              <a:t>Rad backend i frontend sustava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3728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D15E0A-80DC-48E6-A002-2B69BE72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Nadogradnja za budućnost</a:t>
            </a:r>
            <a:endParaRPr lang="it-IT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4A0BA2B-7594-425C-9050-610CF8B1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Dodavanje korisničkih računa (</a:t>
            </a:r>
            <a:r>
              <a:rPr lang="hr-HR" dirty="0" err="1"/>
              <a:t>admin</a:t>
            </a:r>
            <a:r>
              <a:rPr lang="hr-HR" dirty="0"/>
              <a:t>, korisnik)</a:t>
            </a:r>
          </a:p>
          <a:p>
            <a:r>
              <a:rPr lang="hr-HR" dirty="0"/>
              <a:t>Proširenje na domenu</a:t>
            </a:r>
          </a:p>
          <a:p>
            <a:r>
              <a:rPr lang="hr-HR" dirty="0"/>
              <a:t>Naprednija filtracija (ne samo autor)</a:t>
            </a:r>
          </a:p>
          <a:p>
            <a:r>
              <a:rPr lang="hr-HR" dirty="0"/>
              <a:t>Statistika korištenja knjiga (najposuđivanije knjige mjesečno…)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0352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143</Words>
  <Application>Microsoft Office PowerPoint</Application>
  <PresentationFormat>Široki zaslon</PresentationFormat>
  <Paragraphs>33</Paragraphs>
  <Slides>10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10</vt:i4>
      </vt:variant>
    </vt:vector>
  </HeadingPairs>
  <TitlesOfParts>
    <vt:vector size="12" baseType="lpstr">
      <vt:lpstr>Garamond</vt:lpstr>
      <vt:lpstr>SavonVTI</vt:lpstr>
      <vt:lpstr>Sustav za upravljanje školskom knjižnicom</vt:lpstr>
      <vt:lpstr>Kako je nastala ideja?</vt:lpstr>
      <vt:lpstr>Cilj i opis rada</vt:lpstr>
      <vt:lpstr>Korišteni programi</vt:lpstr>
      <vt:lpstr>Prikaz baze i ER dijagrama</vt:lpstr>
      <vt:lpstr>PowerPoint prezentacija</vt:lpstr>
      <vt:lpstr>Funkcionalnosti web stranice</vt:lpstr>
      <vt:lpstr>Problemi i što sam naučio</vt:lpstr>
      <vt:lpstr>Nadogradnja za budućnost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Sustav za upravljanje školskom knjižnicom</dc:title>
  <dc:creator>Gabriel Paradžiković</dc:creator>
  <cp:lastModifiedBy>Gabriel Paradžiković</cp:lastModifiedBy>
  <cp:revision>7</cp:revision>
  <dcterms:created xsi:type="dcterms:W3CDTF">2025-06-09T19:56:09Z</dcterms:created>
  <dcterms:modified xsi:type="dcterms:W3CDTF">2025-06-09T23:02:54Z</dcterms:modified>
</cp:coreProperties>
</file>