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2DEC5-F276-46F1-8186-CAE7958B73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58CA36-0BB5-475F-A04F-40F31A81F333}">
      <dgm:prSet/>
      <dgm:spPr/>
      <dgm:t>
        <a:bodyPr/>
        <a:lstStyle/>
        <a:p>
          <a:pPr>
            <a:defRPr cap="all"/>
          </a:pPr>
          <a:r>
            <a:rPr lang="en-US"/>
            <a:t>Obtain the skills for combining interactive plots</a:t>
          </a:r>
        </a:p>
      </dgm:t>
    </dgm:pt>
    <dgm:pt modelId="{F91F254C-860B-464C-8593-589D4BB3FFF4}" type="parTrans" cxnId="{CD471E38-02B0-4C7A-951E-7812934649B1}">
      <dgm:prSet/>
      <dgm:spPr/>
      <dgm:t>
        <a:bodyPr/>
        <a:lstStyle/>
        <a:p>
          <a:endParaRPr lang="en-US"/>
        </a:p>
      </dgm:t>
    </dgm:pt>
    <dgm:pt modelId="{B3815F68-F106-4813-90B2-02E251BD6AC2}" type="sibTrans" cxnId="{CD471E38-02B0-4C7A-951E-7812934649B1}">
      <dgm:prSet/>
      <dgm:spPr/>
      <dgm:t>
        <a:bodyPr/>
        <a:lstStyle/>
        <a:p>
          <a:endParaRPr lang="en-US"/>
        </a:p>
      </dgm:t>
    </dgm:pt>
    <dgm:pt modelId="{CE8CF92E-BA54-409F-97EB-256D19796251}">
      <dgm:prSet/>
      <dgm:spPr/>
      <dgm:t>
        <a:bodyPr/>
        <a:lstStyle/>
        <a:p>
          <a:pPr>
            <a:defRPr cap="all"/>
          </a:pPr>
          <a:r>
            <a:rPr lang="en-US"/>
            <a:t>Understanding how to host on Github</a:t>
          </a:r>
        </a:p>
      </dgm:t>
    </dgm:pt>
    <dgm:pt modelId="{76FB73D4-F1DC-4DAF-AEFA-6691D6B68F3F}" type="parTrans" cxnId="{FF885AFF-6C33-4307-93C5-F34C08EC41F8}">
      <dgm:prSet/>
      <dgm:spPr/>
      <dgm:t>
        <a:bodyPr/>
        <a:lstStyle/>
        <a:p>
          <a:endParaRPr lang="en-US"/>
        </a:p>
      </dgm:t>
    </dgm:pt>
    <dgm:pt modelId="{9753640D-EAC5-4AEC-AFFC-304A043C47B2}" type="sibTrans" cxnId="{FF885AFF-6C33-4307-93C5-F34C08EC41F8}">
      <dgm:prSet/>
      <dgm:spPr/>
      <dgm:t>
        <a:bodyPr/>
        <a:lstStyle/>
        <a:p>
          <a:endParaRPr lang="en-US"/>
        </a:p>
      </dgm:t>
    </dgm:pt>
    <dgm:pt modelId="{9944CA15-0D36-413C-A763-2248F79394C9}">
      <dgm:prSet/>
      <dgm:spPr/>
      <dgm:t>
        <a:bodyPr/>
        <a:lstStyle/>
        <a:p>
          <a:pPr>
            <a:defRPr cap="all"/>
          </a:pPr>
          <a:r>
            <a:rPr lang="en-US"/>
            <a:t>Exporting plots to HTML</a:t>
          </a:r>
        </a:p>
      </dgm:t>
    </dgm:pt>
    <dgm:pt modelId="{E67E3563-6F06-4FCB-8A99-CF25EA464BF5}" type="parTrans" cxnId="{27251171-F899-4E06-8E3B-1E0A14F89803}">
      <dgm:prSet/>
      <dgm:spPr/>
      <dgm:t>
        <a:bodyPr/>
        <a:lstStyle/>
        <a:p>
          <a:endParaRPr lang="en-US"/>
        </a:p>
      </dgm:t>
    </dgm:pt>
    <dgm:pt modelId="{20D9BC11-3084-49FD-B36B-F774AFCB7701}" type="sibTrans" cxnId="{27251171-F899-4E06-8E3B-1E0A14F89803}">
      <dgm:prSet/>
      <dgm:spPr/>
      <dgm:t>
        <a:bodyPr/>
        <a:lstStyle/>
        <a:p>
          <a:endParaRPr lang="en-US"/>
        </a:p>
      </dgm:t>
    </dgm:pt>
    <dgm:pt modelId="{19538473-6DE1-4F12-BB1F-E27751A61553}" type="pres">
      <dgm:prSet presAssocID="{F302DEC5-F276-46F1-8186-CAE7958B730E}" presName="root" presStyleCnt="0">
        <dgm:presLayoutVars>
          <dgm:dir/>
          <dgm:resizeHandles val="exact"/>
        </dgm:presLayoutVars>
      </dgm:prSet>
      <dgm:spPr/>
    </dgm:pt>
    <dgm:pt modelId="{B290074D-6B6E-4DC2-BCEF-9FC930217094}" type="pres">
      <dgm:prSet presAssocID="{9D58CA36-0BB5-475F-A04F-40F31A81F333}" presName="compNode" presStyleCnt="0"/>
      <dgm:spPr/>
    </dgm:pt>
    <dgm:pt modelId="{D6217DF3-760D-49F0-BDBF-F168722552FD}" type="pres">
      <dgm:prSet presAssocID="{9D58CA36-0BB5-475F-A04F-40F31A81F33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5A6E70-FF5A-417D-816F-001E4C3EF136}" type="pres">
      <dgm:prSet presAssocID="{9D58CA36-0BB5-475F-A04F-40F31A81F3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62C1B20-67AB-475A-A7EB-6699DD25E71A}" type="pres">
      <dgm:prSet presAssocID="{9D58CA36-0BB5-475F-A04F-40F31A81F333}" presName="spaceRect" presStyleCnt="0"/>
      <dgm:spPr/>
    </dgm:pt>
    <dgm:pt modelId="{47262766-FD62-4ACC-B8CC-B448B9058B80}" type="pres">
      <dgm:prSet presAssocID="{9D58CA36-0BB5-475F-A04F-40F31A81F333}" presName="textRect" presStyleLbl="revTx" presStyleIdx="0" presStyleCnt="3">
        <dgm:presLayoutVars>
          <dgm:chMax val="1"/>
          <dgm:chPref val="1"/>
        </dgm:presLayoutVars>
      </dgm:prSet>
      <dgm:spPr/>
    </dgm:pt>
    <dgm:pt modelId="{69B01DEC-5AF5-4BF1-A360-438171D9FE09}" type="pres">
      <dgm:prSet presAssocID="{B3815F68-F106-4813-90B2-02E251BD6AC2}" presName="sibTrans" presStyleCnt="0"/>
      <dgm:spPr/>
    </dgm:pt>
    <dgm:pt modelId="{EC202B27-B4AB-4D87-B17E-47F2942A7557}" type="pres">
      <dgm:prSet presAssocID="{CE8CF92E-BA54-409F-97EB-256D19796251}" presName="compNode" presStyleCnt="0"/>
      <dgm:spPr/>
    </dgm:pt>
    <dgm:pt modelId="{82DDB323-29E0-4C5C-8DEE-6BBA1B85B33B}" type="pres">
      <dgm:prSet presAssocID="{CE8CF92E-BA54-409F-97EB-256D1979625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0CF286-2A8F-4D97-B3C5-AD5F7364563C}" type="pres">
      <dgm:prSet presAssocID="{CE8CF92E-BA54-409F-97EB-256D197962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A8C2197E-B241-4F66-AAB1-CB4B33672F0B}" type="pres">
      <dgm:prSet presAssocID="{CE8CF92E-BA54-409F-97EB-256D19796251}" presName="spaceRect" presStyleCnt="0"/>
      <dgm:spPr/>
    </dgm:pt>
    <dgm:pt modelId="{F716E9BC-21D7-4624-9705-D802C213D780}" type="pres">
      <dgm:prSet presAssocID="{CE8CF92E-BA54-409F-97EB-256D19796251}" presName="textRect" presStyleLbl="revTx" presStyleIdx="1" presStyleCnt="3">
        <dgm:presLayoutVars>
          <dgm:chMax val="1"/>
          <dgm:chPref val="1"/>
        </dgm:presLayoutVars>
      </dgm:prSet>
      <dgm:spPr/>
    </dgm:pt>
    <dgm:pt modelId="{C8594A95-56B7-442D-8C7D-B836D31CB5FA}" type="pres">
      <dgm:prSet presAssocID="{9753640D-EAC5-4AEC-AFFC-304A043C47B2}" presName="sibTrans" presStyleCnt="0"/>
      <dgm:spPr/>
    </dgm:pt>
    <dgm:pt modelId="{FC2C2F8D-FB51-4A63-AF88-6FEE447FD136}" type="pres">
      <dgm:prSet presAssocID="{9944CA15-0D36-413C-A763-2248F79394C9}" presName="compNode" presStyleCnt="0"/>
      <dgm:spPr/>
    </dgm:pt>
    <dgm:pt modelId="{F4587FE8-42D4-4742-B2F9-102E23E7AF17}" type="pres">
      <dgm:prSet presAssocID="{9944CA15-0D36-413C-A763-2248F79394C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EF8FFE-346F-4B2C-935C-446F1FD1FE1D}" type="pres">
      <dgm:prSet presAssocID="{9944CA15-0D36-413C-A763-2248F79394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3C06F9-4E4B-4A38-BFA8-7C6266130D58}" type="pres">
      <dgm:prSet presAssocID="{9944CA15-0D36-413C-A763-2248F79394C9}" presName="spaceRect" presStyleCnt="0"/>
      <dgm:spPr/>
    </dgm:pt>
    <dgm:pt modelId="{A151D663-7040-4EFC-86A7-F3B62BF5AF64}" type="pres">
      <dgm:prSet presAssocID="{9944CA15-0D36-413C-A763-2248F79394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471E38-02B0-4C7A-951E-7812934649B1}" srcId="{F302DEC5-F276-46F1-8186-CAE7958B730E}" destId="{9D58CA36-0BB5-475F-A04F-40F31A81F333}" srcOrd="0" destOrd="0" parTransId="{F91F254C-860B-464C-8593-589D4BB3FFF4}" sibTransId="{B3815F68-F106-4813-90B2-02E251BD6AC2}"/>
    <dgm:cxn modelId="{75FA925F-0AAD-4363-9D56-0B045B575C2D}" type="presOf" srcId="{9D58CA36-0BB5-475F-A04F-40F31A81F333}" destId="{47262766-FD62-4ACC-B8CC-B448B9058B80}" srcOrd="0" destOrd="0" presId="urn:microsoft.com/office/officeart/2018/5/layout/IconLeafLabelList"/>
    <dgm:cxn modelId="{27251171-F899-4E06-8E3B-1E0A14F89803}" srcId="{F302DEC5-F276-46F1-8186-CAE7958B730E}" destId="{9944CA15-0D36-413C-A763-2248F79394C9}" srcOrd="2" destOrd="0" parTransId="{E67E3563-6F06-4FCB-8A99-CF25EA464BF5}" sibTransId="{20D9BC11-3084-49FD-B36B-F774AFCB7701}"/>
    <dgm:cxn modelId="{654F1184-EB73-4AD6-9642-FE9CFB1F9735}" type="presOf" srcId="{CE8CF92E-BA54-409F-97EB-256D19796251}" destId="{F716E9BC-21D7-4624-9705-D802C213D780}" srcOrd="0" destOrd="0" presId="urn:microsoft.com/office/officeart/2018/5/layout/IconLeafLabelList"/>
    <dgm:cxn modelId="{D1DDA19C-1BE7-499F-A00F-43CE1F7AE5C3}" type="presOf" srcId="{F302DEC5-F276-46F1-8186-CAE7958B730E}" destId="{19538473-6DE1-4F12-BB1F-E27751A61553}" srcOrd="0" destOrd="0" presId="urn:microsoft.com/office/officeart/2018/5/layout/IconLeafLabelList"/>
    <dgm:cxn modelId="{8AB5FAD3-A031-45D9-9FB0-306E52139BB4}" type="presOf" srcId="{9944CA15-0D36-413C-A763-2248F79394C9}" destId="{A151D663-7040-4EFC-86A7-F3B62BF5AF64}" srcOrd="0" destOrd="0" presId="urn:microsoft.com/office/officeart/2018/5/layout/IconLeafLabelList"/>
    <dgm:cxn modelId="{FF885AFF-6C33-4307-93C5-F34C08EC41F8}" srcId="{F302DEC5-F276-46F1-8186-CAE7958B730E}" destId="{CE8CF92E-BA54-409F-97EB-256D19796251}" srcOrd="1" destOrd="0" parTransId="{76FB73D4-F1DC-4DAF-AEFA-6691D6B68F3F}" sibTransId="{9753640D-EAC5-4AEC-AFFC-304A043C47B2}"/>
    <dgm:cxn modelId="{8BE25EC3-3A20-421B-B456-04A91835ECEA}" type="presParOf" srcId="{19538473-6DE1-4F12-BB1F-E27751A61553}" destId="{B290074D-6B6E-4DC2-BCEF-9FC930217094}" srcOrd="0" destOrd="0" presId="urn:microsoft.com/office/officeart/2018/5/layout/IconLeafLabelList"/>
    <dgm:cxn modelId="{CAA6BA66-2104-455C-BC39-4FB9A8C86224}" type="presParOf" srcId="{B290074D-6B6E-4DC2-BCEF-9FC930217094}" destId="{D6217DF3-760D-49F0-BDBF-F168722552FD}" srcOrd="0" destOrd="0" presId="urn:microsoft.com/office/officeart/2018/5/layout/IconLeafLabelList"/>
    <dgm:cxn modelId="{A4F213EF-4376-4F61-8668-C958E7EB95E7}" type="presParOf" srcId="{B290074D-6B6E-4DC2-BCEF-9FC930217094}" destId="{705A6E70-FF5A-417D-816F-001E4C3EF136}" srcOrd="1" destOrd="0" presId="urn:microsoft.com/office/officeart/2018/5/layout/IconLeafLabelList"/>
    <dgm:cxn modelId="{9583BADF-DD62-4F39-8623-401FEA269B12}" type="presParOf" srcId="{B290074D-6B6E-4DC2-BCEF-9FC930217094}" destId="{A62C1B20-67AB-475A-A7EB-6699DD25E71A}" srcOrd="2" destOrd="0" presId="urn:microsoft.com/office/officeart/2018/5/layout/IconLeafLabelList"/>
    <dgm:cxn modelId="{449F3CC2-C6D4-41B5-89E3-FFE2F332F7A6}" type="presParOf" srcId="{B290074D-6B6E-4DC2-BCEF-9FC930217094}" destId="{47262766-FD62-4ACC-B8CC-B448B9058B80}" srcOrd="3" destOrd="0" presId="urn:microsoft.com/office/officeart/2018/5/layout/IconLeafLabelList"/>
    <dgm:cxn modelId="{7D460C54-1362-4FD0-93B9-BC2C9601E23C}" type="presParOf" srcId="{19538473-6DE1-4F12-BB1F-E27751A61553}" destId="{69B01DEC-5AF5-4BF1-A360-438171D9FE09}" srcOrd="1" destOrd="0" presId="urn:microsoft.com/office/officeart/2018/5/layout/IconLeafLabelList"/>
    <dgm:cxn modelId="{ED400276-6C41-4503-BE82-2E2F8A9D09FF}" type="presParOf" srcId="{19538473-6DE1-4F12-BB1F-E27751A61553}" destId="{EC202B27-B4AB-4D87-B17E-47F2942A7557}" srcOrd="2" destOrd="0" presId="urn:microsoft.com/office/officeart/2018/5/layout/IconLeafLabelList"/>
    <dgm:cxn modelId="{42DC87AB-F186-4FA6-A995-234665CDC378}" type="presParOf" srcId="{EC202B27-B4AB-4D87-B17E-47F2942A7557}" destId="{82DDB323-29E0-4C5C-8DEE-6BBA1B85B33B}" srcOrd="0" destOrd="0" presId="urn:microsoft.com/office/officeart/2018/5/layout/IconLeafLabelList"/>
    <dgm:cxn modelId="{3DDC8160-0610-4E08-9776-A3828737DE58}" type="presParOf" srcId="{EC202B27-B4AB-4D87-B17E-47F2942A7557}" destId="{8F0CF286-2A8F-4D97-B3C5-AD5F7364563C}" srcOrd="1" destOrd="0" presId="urn:microsoft.com/office/officeart/2018/5/layout/IconLeafLabelList"/>
    <dgm:cxn modelId="{9CBD6CF5-0BD2-4AE8-BEE4-7AD2CE7CC250}" type="presParOf" srcId="{EC202B27-B4AB-4D87-B17E-47F2942A7557}" destId="{A8C2197E-B241-4F66-AAB1-CB4B33672F0B}" srcOrd="2" destOrd="0" presId="urn:microsoft.com/office/officeart/2018/5/layout/IconLeafLabelList"/>
    <dgm:cxn modelId="{9B81207C-86F7-4847-858F-34F6AADDD9D1}" type="presParOf" srcId="{EC202B27-B4AB-4D87-B17E-47F2942A7557}" destId="{F716E9BC-21D7-4624-9705-D802C213D780}" srcOrd="3" destOrd="0" presId="urn:microsoft.com/office/officeart/2018/5/layout/IconLeafLabelList"/>
    <dgm:cxn modelId="{71ABAFFE-45C4-49D7-908E-240663BA1A7D}" type="presParOf" srcId="{19538473-6DE1-4F12-BB1F-E27751A61553}" destId="{C8594A95-56B7-442D-8C7D-B836D31CB5FA}" srcOrd="3" destOrd="0" presId="urn:microsoft.com/office/officeart/2018/5/layout/IconLeafLabelList"/>
    <dgm:cxn modelId="{780F678D-EAC1-468E-8461-730B7BC70D1D}" type="presParOf" srcId="{19538473-6DE1-4F12-BB1F-E27751A61553}" destId="{FC2C2F8D-FB51-4A63-AF88-6FEE447FD136}" srcOrd="4" destOrd="0" presId="urn:microsoft.com/office/officeart/2018/5/layout/IconLeafLabelList"/>
    <dgm:cxn modelId="{53DE2A5D-B17F-4D77-9FA1-20918F5C708B}" type="presParOf" srcId="{FC2C2F8D-FB51-4A63-AF88-6FEE447FD136}" destId="{F4587FE8-42D4-4742-B2F9-102E23E7AF17}" srcOrd="0" destOrd="0" presId="urn:microsoft.com/office/officeart/2018/5/layout/IconLeafLabelList"/>
    <dgm:cxn modelId="{3AB00C12-6E15-4279-8FC0-7E7F583BEAC9}" type="presParOf" srcId="{FC2C2F8D-FB51-4A63-AF88-6FEE447FD136}" destId="{FDEF8FFE-346F-4B2C-935C-446F1FD1FE1D}" srcOrd="1" destOrd="0" presId="urn:microsoft.com/office/officeart/2018/5/layout/IconLeafLabelList"/>
    <dgm:cxn modelId="{200CAE38-5A89-464B-996A-E811CB444A3F}" type="presParOf" srcId="{FC2C2F8D-FB51-4A63-AF88-6FEE447FD136}" destId="{213C06F9-4E4B-4A38-BFA8-7C6266130D58}" srcOrd="2" destOrd="0" presId="urn:microsoft.com/office/officeart/2018/5/layout/IconLeafLabelList"/>
    <dgm:cxn modelId="{27E8BE16-B8A5-44AD-8D33-EDBE8C466CD6}" type="presParOf" srcId="{FC2C2F8D-FB51-4A63-AF88-6FEE447FD136}" destId="{A151D663-7040-4EFC-86A7-F3B62BF5AF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17DF3-760D-49F0-BDBF-F168722552FD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A6E70-FF5A-417D-816F-001E4C3EF136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2766-FD62-4ACC-B8CC-B448B9058B80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Obtain the skills for combining interactive plots</a:t>
          </a:r>
        </a:p>
      </dsp:txBody>
      <dsp:txXfrm>
        <a:off x="75768" y="2957918"/>
        <a:ext cx="3093750" cy="720000"/>
      </dsp:txXfrm>
    </dsp:sp>
    <dsp:sp modelId="{82DDB323-29E0-4C5C-8DEE-6BBA1B85B33B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CF286-2A8F-4D97-B3C5-AD5F7364563C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6E9BC-21D7-4624-9705-D802C213D780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Understanding how to host on Github</a:t>
          </a:r>
        </a:p>
      </dsp:txBody>
      <dsp:txXfrm>
        <a:off x="3710925" y="2957918"/>
        <a:ext cx="3093750" cy="720000"/>
      </dsp:txXfrm>
    </dsp:sp>
    <dsp:sp modelId="{F4587FE8-42D4-4742-B2F9-102E23E7AF17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F8FFE-346F-4B2C-935C-446F1FD1FE1D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1D663-7040-4EFC-86A7-F3B62BF5AF64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Exporting plots to HTML</a:t>
          </a:r>
        </a:p>
      </dsp:txBody>
      <dsp:txXfrm>
        <a:off x="7346081" y="295791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41ABF-698D-4B7C-B7C2-501E162AA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FD9A-746A-448C-BC19-13C621BE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8142F-A118-4C14-A094-7FE6AD3BB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9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05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8DAA3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08A83-E52C-4F2E-998F-A21A2664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Elements needed</a:t>
            </a:r>
            <a:endParaRPr lang="en-DK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CC3E3D-D1F6-423F-B8F3-528E5C265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853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59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E27C-01D4-4389-ACCB-D74F0068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+mn-lt"/>
              </a:rPr>
              <a:t>Implementation plan</a:t>
            </a:r>
            <a:endParaRPr lang="en-D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17F7-7FE9-48AF-A827-58540CB4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Preliminary Data analysis</a:t>
            </a:r>
          </a:p>
          <a:p>
            <a:pPr marL="514350" indent="-514350">
              <a:buAutoNum type="arabicPeriod"/>
            </a:pPr>
            <a:r>
              <a:rPr lang="en-US" dirty="0"/>
              <a:t>Creating interactive plots</a:t>
            </a:r>
          </a:p>
          <a:p>
            <a:pPr marL="514350" indent="-514350">
              <a:buAutoNum type="arabicPeriod"/>
            </a:pPr>
            <a:r>
              <a:rPr lang="en-US" dirty="0"/>
              <a:t>Converting to HTML</a:t>
            </a:r>
          </a:p>
          <a:p>
            <a:pPr marL="514350" indent="-514350">
              <a:buAutoNum type="arabicPeriod"/>
            </a:pPr>
            <a:r>
              <a:rPr lang="en-US" dirty="0"/>
              <a:t>Hosting on Github.com </a:t>
            </a:r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67C0B726-9C2E-45F1-B4A1-27BA190D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5526" y="2021918"/>
            <a:ext cx="523878" cy="523878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1AF3F7BE-B97C-4787-A99A-2DC9D0E84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7" y="2545796"/>
            <a:ext cx="593407" cy="593407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406BCAAD-E3F3-4F05-B4A8-03938B6DA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3167064"/>
            <a:ext cx="593407" cy="593407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EE743EF1-A15D-4C88-BA44-AFCB22BA6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8" y="3704749"/>
            <a:ext cx="593407" cy="5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B80-9194-4E0B-BB4B-06052E7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+mn-lt"/>
              </a:rPr>
              <a:t>Preliminary data-analysis</a:t>
            </a:r>
            <a:endParaRPr lang="en-D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BB3B-AB87-46FB-8FFD-B7772E26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 sets, one is contained within the other.</a:t>
            </a:r>
          </a:p>
          <a:p>
            <a:r>
              <a:rPr lang="en-US" dirty="0"/>
              <a:t>5.9 MB and 52.5 MB</a:t>
            </a:r>
          </a:p>
          <a:p>
            <a:r>
              <a:rPr lang="en-US" dirty="0"/>
              <a:t>Dataset 1: </a:t>
            </a:r>
          </a:p>
          <a:p>
            <a:pPr lvl="1"/>
            <a:r>
              <a:rPr lang="en-US" dirty="0"/>
              <a:t>19956 rows</a:t>
            </a:r>
          </a:p>
          <a:p>
            <a:pPr lvl="1"/>
            <a:r>
              <a:rPr lang="en-US" dirty="0"/>
              <a:t>28 features</a:t>
            </a:r>
          </a:p>
          <a:p>
            <a:r>
              <a:rPr lang="en-US" dirty="0"/>
              <a:t>Dataset 2: </a:t>
            </a:r>
          </a:p>
          <a:p>
            <a:pPr lvl="1"/>
            <a:r>
              <a:rPr lang="en-US" dirty="0"/>
              <a:t>59580 rows</a:t>
            </a:r>
          </a:p>
          <a:p>
            <a:pPr lvl="1"/>
            <a:r>
              <a:rPr lang="en-US" dirty="0"/>
              <a:t>183 features (Most of which are empty)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2511F3-27B4-410A-8021-B0AF810F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shape of dataset 1 is: (19956, 28) The shape of dataset 2 is: (59580, 183)</a:t>
            </a:r>
            <a:r>
              <a:rPr kumimoji="0" lang="en-DK" altLang="en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58E1-3EE4-46FF-98F8-FE895613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features</a:t>
            </a:r>
            <a:endParaRPr lang="en-D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057C-0435-46CE-9CB3-61B99E9D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features are:</a:t>
            </a:r>
          </a:p>
          <a:p>
            <a:pPr lvl="1"/>
            <a:r>
              <a:rPr lang="en-US" dirty="0"/>
              <a:t>Type of tree</a:t>
            </a:r>
          </a:p>
          <a:p>
            <a:pPr lvl="1"/>
            <a:r>
              <a:rPr lang="en-US" dirty="0"/>
              <a:t>District </a:t>
            </a:r>
          </a:p>
          <a:p>
            <a:pPr lvl="1"/>
            <a:r>
              <a:rPr lang="en-US" dirty="0"/>
              <a:t>Location </a:t>
            </a:r>
            <a:r>
              <a:rPr lang="en-US"/>
              <a:t>(Coordinates)</a:t>
            </a:r>
          </a:p>
        </p:txBody>
      </p:sp>
    </p:spTree>
    <p:extLst>
      <p:ext uri="{BB962C8B-B14F-4D97-AF65-F5344CB8AC3E}">
        <p14:creationId xmlns:p14="http://schemas.microsoft.com/office/powerpoint/2010/main" val="428329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EA01-E503-400A-B69A-E8F759D0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Most common trees</a:t>
            </a:r>
            <a:endParaRPr lang="en-DK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4E360-70B6-4D2F-94D9-F4F17E4DC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193" y="2011363"/>
            <a:ext cx="6227613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5DC6-55B8-42C8-94BD-DC1E47DC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Heat map of all trees</a:t>
            </a:r>
            <a:endParaRPr lang="en-DK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C1563-905B-4521-BB9B-367F0E4DB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357" y="2011363"/>
            <a:ext cx="4741285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1514DCFA-1E3F-486B-BE0D-DAA27982A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9707-5B76-4D32-9FDF-1832021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921"/>
            <a:ext cx="6245831" cy="35968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+mn-lt"/>
              </a:rPr>
              <a:t>Most common trees in each district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3E5FF9-B6E7-4B3C-B2DE-4FFAE8A19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208" y="591608"/>
            <a:ext cx="3515981" cy="562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6523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_2SEEDS">
      <a:dk1>
        <a:srgbClr val="000000"/>
      </a:dk1>
      <a:lt1>
        <a:srgbClr val="FFFFFF"/>
      </a:lt1>
      <a:dk2>
        <a:srgbClr val="353B21"/>
      </a:dk2>
      <a:lt2>
        <a:srgbClr val="E6E4EA"/>
      </a:lt2>
      <a:accent1>
        <a:srgbClr val="8DAA34"/>
      </a:accent1>
      <a:accent2>
        <a:srgbClr val="B4A042"/>
      </a:accent2>
      <a:accent3>
        <a:srgbClr val="69B342"/>
      </a:accent3>
      <a:accent4>
        <a:srgbClr val="36B1A3"/>
      </a:accent4>
      <a:accent5>
        <a:srgbClr val="49A1C7"/>
      </a:accent5>
      <a:accent6>
        <a:srgbClr val="4869BB"/>
      </a:accent6>
      <a:hlink>
        <a:srgbClr val="309077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Elephant</vt:lpstr>
      <vt:lpstr>BrushVTI</vt:lpstr>
      <vt:lpstr>PowerPoint Presentation</vt:lpstr>
      <vt:lpstr>Elements needed</vt:lpstr>
      <vt:lpstr>Implementation plan</vt:lpstr>
      <vt:lpstr>Preliminary data-analysis</vt:lpstr>
      <vt:lpstr>Data features</vt:lpstr>
      <vt:lpstr>Most common trees</vt:lpstr>
      <vt:lpstr>Heat map of all trees</vt:lpstr>
      <vt:lpstr>Most common trees in each district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Nissen Breddam</dc:creator>
  <cp:lastModifiedBy>Kristian Nissen Breddam</cp:lastModifiedBy>
  <cp:revision>1</cp:revision>
  <dcterms:created xsi:type="dcterms:W3CDTF">2020-04-09T08:44:21Z</dcterms:created>
  <dcterms:modified xsi:type="dcterms:W3CDTF">2020-04-09T08:47:32Z</dcterms:modified>
</cp:coreProperties>
</file>