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03C9F-75AA-4E97-87BF-0A6B16FD74A9}" v="1" dt="2021-03-18T12:23:2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F4330-2E18-4F51-933A-E9BB9201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03FD0C9-1731-4F99-A0F3-A88CE184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93AC948-0CD4-4230-9265-130FE47F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88A61B-A99F-45EF-9DAA-AFA9C97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720F3F-D7B9-497A-84BD-81759D2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53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E4C469-D147-4743-9E1D-25FD734F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E97851C-9E0F-4A3B-9A92-7051D70A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1AFFB8-F7A6-42F1-B0FB-C69D5E33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7745D9-0F91-4E9A-9BF9-701BF47D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1C37F3-9F6E-43C1-9B08-A059CCD7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079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168598F-0F4C-48C2-A0A8-827DA8714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26A6C4-7937-45F3-A76E-CC408906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CF2D41-CB10-4D36-A05C-EAC0DBA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E5127E-5FB6-4FF4-A90E-63DF893E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D78729-11B2-4D2E-ACA2-2FB028F2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329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CA79F-8312-4870-9816-0B0420D8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B7FB5D-4F8E-4958-A1D1-95056615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31AE51-E61F-4074-A36C-745035C3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7FED4F-C13F-4B7A-BD75-4734AB6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47CB05-0F62-4B5B-A6B9-76BD46A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2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C14A9B-1E49-4772-827F-7183151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2085451-278F-4A7F-A90B-FE6D74E4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04DF52-055E-42E0-A290-E59CB3CF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C0CFBB-7725-43D4-AC34-7C8179B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03EB0A-A2A3-4858-9F78-5D2B0A8D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03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8E0FE0-B028-49EA-8DCB-9C2FB4D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71F949-3C04-4076-95F1-F5A20CEDE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99F5079-5B5F-4EC4-A716-5C9278CD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A9A380D-8712-44EC-8FCB-AC435930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21FFB45-2DDA-41E3-9D03-27ADE427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B87C929-5FE5-4682-8C6D-4F33074D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777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2D9B66-2098-45EF-BA19-D481FD21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5480B2-6B83-418D-ADB8-3B2920A9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82832A6-48BE-4240-9BDB-F8033F66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8EB5DD2-21F4-4F0D-88CC-204DEB954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718060-3840-4BA7-B5F0-18F842C2B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C1E424B-253E-4065-B161-A6EF474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0D05BFC-6FE0-4057-A7E3-9D36A54C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744D323-C66C-4531-BE58-8BDBC074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985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104321-8347-42DA-972E-41A545D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F122EE-7A7E-47E1-9D32-6ED56B3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A4A0029-576A-4804-80EB-F12BD1CB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94097DA-E7FA-4647-932D-B1244620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02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1153513-109B-41EE-8AB9-21F3497C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EDA5803-1D5F-4747-AFF1-266DA1CA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58F638-99F0-4CB7-B33D-0D8D8FDA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36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54CF46-827B-439B-B86B-9A7CDA6E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679AEA-EED5-4FE9-8993-03EE359E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A678999-7873-4A62-9A27-BBC6B395C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0D42A0-899B-4784-B525-83B0D2BD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8F14F8-474B-4FE8-B312-9051D1E3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1479F7B-B5E0-4492-AA60-A8C3B5C6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8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595FF-C4FB-4149-89F7-55087846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6258951-3AB1-496A-953B-D66E920F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1973FA2-99F6-42BA-AD5B-9717FBF0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0613B05-98A6-4066-9C42-455ECEF4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1688C2-B6B3-4697-B9FC-B7DE9FA6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660391-D125-417E-82BD-322EC4E1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056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F39C691-5EDB-4E17-893B-BADFE597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D95CDEF-B96B-4075-96C6-DCA456FA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9A97CD-2BCD-450D-9178-7205FBBEE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5A53-7060-466E-9794-DDEC6F8959FE}" type="datetimeFigureOut">
              <a:rPr lang="en-SE" smtClean="0"/>
              <a:t>2021-03-24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45A00E-9ACC-43A6-95EF-282497E5E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528340-8612-4508-965C-81EA6B1D4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7A42-1C1E-4595-909F-6DACC2C131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476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20C3851-9063-4EE9-AE9B-E489CDB8CC44}"/>
              </a:ext>
            </a:extLst>
          </p:cNvPr>
          <p:cNvSpPr/>
          <p:nvPr/>
        </p:nvSpPr>
        <p:spPr>
          <a:xfrm>
            <a:off x="5186151" y="738955"/>
            <a:ext cx="2592188" cy="1792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Backend server</a:t>
            </a:r>
          </a:p>
          <a:p>
            <a:r>
              <a:rPr lang="en-US" sz="1200" dirty="0" err="1"/>
              <a:t>.net</a:t>
            </a:r>
            <a:r>
              <a:rPr lang="en-US" sz="1200" dirty="0"/>
              <a:t> 5 Web </a:t>
            </a:r>
            <a:r>
              <a:rPr lang="en-US" sz="1200" dirty="0" err="1"/>
              <a:t>Api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050" dirty="0" err="1"/>
              <a:t>AccountController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 err="1"/>
              <a:t>ToplistController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 err="1"/>
              <a:t>InviteController</a:t>
            </a:r>
            <a:endParaRPr lang="en-US" sz="105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5F55893-360F-4E33-83D9-04013B27048E}"/>
              </a:ext>
            </a:extLst>
          </p:cNvPr>
          <p:cNvSpPr/>
          <p:nvPr/>
        </p:nvSpPr>
        <p:spPr>
          <a:xfrm>
            <a:off x="1454727" y="738955"/>
            <a:ext cx="2394142" cy="17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Frontend browser</a:t>
            </a:r>
          </a:p>
          <a:p>
            <a:r>
              <a:rPr lang="en-US" sz="1200" dirty="0"/>
              <a:t>Angular 11</a:t>
            </a:r>
            <a:endParaRPr lang="en-SE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EDB4BAF-C911-41C1-8302-C8E9BFC2749E}"/>
              </a:ext>
            </a:extLst>
          </p:cNvPr>
          <p:cNvSpPr/>
          <p:nvPr/>
        </p:nvSpPr>
        <p:spPr>
          <a:xfrm>
            <a:off x="4517508" y="2835791"/>
            <a:ext cx="3260831" cy="348149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/>
              <a:t>Sql</a:t>
            </a:r>
            <a:r>
              <a:rPr lang="en-US" sz="1600" dirty="0"/>
              <a:t> Server</a:t>
            </a:r>
            <a:endParaRPr lang="en-SE" sz="1600" dirty="0"/>
          </a:p>
        </p:txBody>
      </p:sp>
      <p:sp>
        <p:nvSpPr>
          <p:cNvPr id="17" name="Pil: vänster-höger 16">
            <a:extLst>
              <a:ext uri="{FF2B5EF4-FFF2-40B4-BE49-F238E27FC236}">
                <a16:creationId xmlns:a16="http://schemas.microsoft.com/office/drawing/2014/main" id="{BF0F75CE-4C08-409F-8E47-1BD8A7B8EAA4}"/>
              </a:ext>
            </a:extLst>
          </p:cNvPr>
          <p:cNvSpPr/>
          <p:nvPr/>
        </p:nvSpPr>
        <p:spPr>
          <a:xfrm>
            <a:off x="3848869" y="1153236"/>
            <a:ext cx="1337281" cy="50496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</a:t>
            </a:r>
            <a:endParaRPr lang="en-SE" sz="1400" dirty="0"/>
          </a:p>
        </p:txBody>
      </p:sp>
      <p:sp>
        <p:nvSpPr>
          <p:cNvPr id="18" name="Pil: vänster-höger 17">
            <a:extLst>
              <a:ext uri="{FF2B5EF4-FFF2-40B4-BE49-F238E27FC236}">
                <a16:creationId xmlns:a16="http://schemas.microsoft.com/office/drawing/2014/main" id="{26AF713E-3386-40DF-AD8D-2C3B8B7D54F2}"/>
              </a:ext>
            </a:extLst>
          </p:cNvPr>
          <p:cNvSpPr/>
          <p:nvPr/>
        </p:nvSpPr>
        <p:spPr>
          <a:xfrm>
            <a:off x="3848868" y="1952552"/>
            <a:ext cx="1337281" cy="50496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sockets</a:t>
            </a:r>
            <a:endParaRPr lang="en-SE" sz="12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0F841B7-17AA-457C-8D8E-6CC47EB5475A}"/>
              </a:ext>
            </a:extLst>
          </p:cNvPr>
          <p:cNvSpPr/>
          <p:nvPr/>
        </p:nvSpPr>
        <p:spPr>
          <a:xfrm>
            <a:off x="5223146" y="1929354"/>
            <a:ext cx="1282536" cy="5858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r>
              <a:rPr lang="en-US" sz="1050" dirty="0" err="1"/>
              <a:t>GameService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 err="1"/>
              <a:t>GameManager</a:t>
            </a:r>
            <a:endParaRPr lang="en-SE" sz="1050" dirty="0"/>
          </a:p>
        </p:txBody>
      </p:sp>
      <p:sp>
        <p:nvSpPr>
          <p:cNvPr id="3" name="Moln 2">
            <a:extLst>
              <a:ext uri="{FF2B5EF4-FFF2-40B4-BE49-F238E27FC236}">
                <a16:creationId xmlns:a16="http://schemas.microsoft.com/office/drawing/2014/main" id="{AB321CBB-5079-4C76-9F02-5CF5C2653482}"/>
              </a:ext>
            </a:extLst>
          </p:cNvPr>
          <p:cNvSpPr/>
          <p:nvPr/>
        </p:nvSpPr>
        <p:spPr>
          <a:xfrm>
            <a:off x="1562366" y="3633363"/>
            <a:ext cx="2178860" cy="132944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  <a:br>
              <a:rPr lang="en-US" dirty="0"/>
            </a:br>
            <a:r>
              <a:rPr lang="en-US" dirty="0"/>
              <a:t>Facebook</a:t>
            </a:r>
            <a:endParaRPr lang="en-SE" dirty="0"/>
          </a:p>
        </p:txBody>
      </p:sp>
      <p:sp>
        <p:nvSpPr>
          <p:cNvPr id="10" name="Pil: nedåt 9">
            <a:extLst>
              <a:ext uri="{FF2B5EF4-FFF2-40B4-BE49-F238E27FC236}">
                <a16:creationId xmlns:a16="http://schemas.microsoft.com/office/drawing/2014/main" id="{6DEFC079-B76A-43B6-A387-6E470BD99700}"/>
              </a:ext>
            </a:extLst>
          </p:cNvPr>
          <p:cNvSpPr/>
          <p:nvPr/>
        </p:nvSpPr>
        <p:spPr>
          <a:xfrm>
            <a:off x="2344208" y="2457519"/>
            <a:ext cx="615177" cy="12238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Login</a:t>
            </a:r>
            <a:endParaRPr lang="en-SE" sz="1400" dirty="0"/>
          </a:p>
        </p:txBody>
      </p:sp>
      <p:sp>
        <p:nvSpPr>
          <p:cNvPr id="16" name="Pil: upp-ned 15">
            <a:extLst>
              <a:ext uri="{FF2B5EF4-FFF2-40B4-BE49-F238E27FC236}">
                <a16:creationId xmlns:a16="http://schemas.microsoft.com/office/drawing/2014/main" id="{FDF12E8B-B93C-49F8-94A2-5D26D6402381}"/>
              </a:ext>
            </a:extLst>
          </p:cNvPr>
          <p:cNvSpPr/>
          <p:nvPr/>
        </p:nvSpPr>
        <p:spPr>
          <a:xfrm>
            <a:off x="6133781" y="2543898"/>
            <a:ext cx="743802" cy="14298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Entity framework core</a:t>
            </a:r>
            <a:endParaRPr lang="en-SE" sz="1100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C1136574-876C-42D7-A5D1-98E32289977E}"/>
              </a:ext>
            </a:extLst>
          </p:cNvPr>
          <p:cNvSpPr/>
          <p:nvPr/>
        </p:nvSpPr>
        <p:spPr>
          <a:xfrm>
            <a:off x="6620494" y="1882240"/>
            <a:ext cx="1157845" cy="6448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Rules</a:t>
            </a:r>
            <a:endParaRPr lang="en-SE" sz="1200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5FC31FFD-24C8-49B3-8AC3-CEAE7884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737" y="3980153"/>
            <a:ext cx="2692525" cy="20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29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Kristian Ekman</dc:creator>
  <cp:lastModifiedBy>Kristian Ekman</cp:lastModifiedBy>
  <cp:revision>5</cp:revision>
  <dcterms:created xsi:type="dcterms:W3CDTF">2021-03-17T12:50:54Z</dcterms:created>
  <dcterms:modified xsi:type="dcterms:W3CDTF">2021-03-24T10:54:13Z</dcterms:modified>
</cp:coreProperties>
</file>