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271" y="2379408"/>
            <a:ext cx="10972800" cy="225158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37" y="4925957"/>
            <a:ext cx="109728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64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15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4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6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63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750141"/>
            <a:ext cx="10994760" cy="462116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0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475" y="542050"/>
            <a:ext cx="8378376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651" y="1691148"/>
            <a:ext cx="8406580" cy="4560181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303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51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06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57" y="36219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207356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837219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207356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837219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7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0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795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9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565A-7F5C-4379-871A-5822A987BECD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A64A-2B72-4BE9-940C-1235CFF174B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72819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A358-AB5B-499A-ADD1-66D425169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Контрол по </a:t>
            </a:r>
            <a:br>
              <a:rPr lang="en-US" dirty="0"/>
            </a:br>
            <a:r>
              <a:rPr lang="bg-BG" dirty="0"/>
              <a:t>автотранспорта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580C-47F6-4805-9AB3-80B13C19F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Изработил: Кристиан Филипов</a:t>
            </a:r>
          </a:p>
          <a:p>
            <a:r>
              <a:rPr lang="bg-BG" dirty="0"/>
              <a:t>Иванов, №15, </a:t>
            </a:r>
            <a:r>
              <a:rPr lang="en-US" dirty="0" err="1"/>
              <a:t>XIIa</a:t>
            </a:r>
            <a:r>
              <a:rPr lang="en-US" dirty="0"/>
              <a:t> </a:t>
            </a:r>
            <a:r>
              <a:rPr lang="bg-BG" dirty="0"/>
              <a:t>клас</a:t>
            </a:r>
          </a:p>
        </p:txBody>
      </p:sp>
    </p:spTree>
    <p:extLst>
      <p:ext uri="{BB962C8B-B14F-4D97-AF65-F5344CB8AC3E}">
        <p14:creationId xmlns:p14="http://schemas.microsoft.com/office/powerpoint/2010/main" val="24611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34E9-322B-407E-B351-C8F9C913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екран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CF01-7B2C-4B3E-B79D-75E37056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20" y="1750140"/>
            <a:ext cx="5641556" cy="4808743"/>
          </a:xfrm>
        </p:spPr>
        <p:txBody>
          <a:bodyPr>
            <a:noAutofit/>
          </a:bodyPr>
          <a:lstStyle/>
          <a:p>
            <a:r>
              <a:rPr lang="bg-BG" sz="2500" dirty="0"/>
              <a:t>На снимката е показан как изглежда потребителския екран</a:t>
            </a:r>
          </a:p>
          <a:p>
            <a:r>
              <a:rPr lang="bg-BG" sz="2500" dirty="0"/>
              <a:t>При стартиране програмата автоматично се отваря в голям екран</a:t>
            </a:r>
          </a:p>
          <a:p>
            <a:r>
              <a:rPr lang="bg-BG" sz="2500" dirty="0"/>
              <a:t>Състои се от 3 бутона, 5 текстови полета, в които се вкарват данните на автомобила, 3 чек опции и рич тексово поле, в което се изкарват желаните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A46A3-976F-409B-865F-9641542C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46" y="2388973"/>
            <a:ext cx="6004469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21A9-127D-4A9E-9235-2D1E793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възможности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3878-8CC9-4229-91F3-B0E5EFA5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493" y="1509182"/>
            <a:ext cx="5010998" cy="5179942"/>
          </a:xfrm>
        </p:spPr>
        <p:txBody>
          <a:bodyPr>
            <a:noAutofit/>
          </a:bodyPr>
          <a:lstStyle/>
          <a:p>
            <a:r>
              <a:rPr lang="bg-BG" sz="2300" dirty="0"/>
              <a:t>След въвеждане на данните на автомобила се натиска бутона ,,Добави автомобил“, който добавя автомобилите в системата, но преди това проверява за грешки</a:t>
            </a:r>
          </a:p>
          <a:p>
            <a:r>
              <a:rPr lang="bg-BG" sz="2300" dirty="0"/>
              <a:t>След изибиране на една от трите възможности ,,Всички автомобили“, ,,Спрени от движение“ или ,,Данък“ се натиска бутона ,,Справка“, който извежда в текстовото поле желаните данни</a:t>
            </a:r>
          </a:p>
          <a:p>
            <a:r>
              <a:rPr lang="bg-BG" sz="2300" dirty="0"/>
              <a:t>,,Изчисти“- чисти текстовото поле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37882-13D4-4F80-9150-AC29B2D4A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35" y="1983359"/>
            <a:ext cx="2524568" cy="747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E4D2B-FA25-410E-8B36-1CE0D726F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35" y="3205231"/>
            <a:ext cx="2524568" cy="31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995-E132-45B4-AC71-AC955F9C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работа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35EC-CD6A-49EF-9327-6F424EFD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4" y="1750140"/>
            <a:ext cx="6297373" cy="4955459"/>
          </a:xfrm>
        </p:spPr>
        <p:txBody>
          <a:bodyPr>
            <a:normAutofit fontScale="62500" lnSpcReduction="20000"/>
          </a:bodyPr>
          <a:lstStyle/>
          <a:p>
            <a:r>
              <a:rPr lang="bg-BG" dirty="0"/>
              <a:t>Бутони</a:t>
            </a:r>
            <a:r>
              <a:rPr lang="en-US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bg-BG" dirty="0"/>
              <a:t>,,Добави автомобил“- след натискане на бутона се извършва пълна проверка за неправилно въведени данни в текстовите полета и при несъответствие се появява малко прозорче, което сигнализира за проблема. Ако всичко е наред данните се добавят в системата като се разпределят в Автомобили.</a:t>
            </a:r>
            <a:r>
              <a:rPr lang="en-US" dirty="0"/>
              <a:t>txt </a:t>
            </a:r>
            <a:r>
              <a:rPr lang="bg-BG" dirty="0"/>
              <a:t>и Данък.</a:t>
            </a:r>
            <a:r>
              <a:rPr lang="en-US" dirty="0"/>
              <a:t>txt </a:t>
            </a:r>
            <a:r>
              <a:rPr lang="bg-BG" dirty="0"/>
              <a:t>като автоматично се изчислява данъка и дали превозното средство е в движение</a:t>
            </a:r>
          </a:p>
          <a:p>
            <a:pPr marL="742950" indent="-742950">
              <a:buFont typeface="+mj-lt"/>
              <a:buAutoNum type="arabicPeriod"/>
            </a:pPr>
            <a:r>
              <a:rPr lang="bg-BG" dirty="0"/>
              <a:t>,,Справка“ – при натискане проверява коя от чек опциите е избрана и изкарва в текстовото поле селектираната опция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dirty="0"/>
              <a:t>,,Изчисти“- чисти текстовото поле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AE459-2C78-4762-8556-85FFD07F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94" y="2006709"/>
            <a:ext cx="2187130" cy="64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5B39D-52A6-4EA8-8E67-C657169F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68" y="5246468"/>
            <a:ext cx="2027096" cy="5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539DE-402D-4A6F-8FA8-65D69AE5E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91" y="5231227"/>
            <a:ext cx="2057578" cy="586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49A99D-4468-4C97-8F59-47090B4BA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89" y="2979281"/>
            <a:ext cx="2365980" cy="1378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85620E-C2B5-4AE9-A07F-6B5D5F6A6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82" y="2979281"/>
            <a:ext cx="2397982" cy="13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F8226-0E58-46F6-8A0B-4628A6CD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8" y="2001452"/>
            <a:ext cx="10363200" cy="1362075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Благодаря за вниманието!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588DF-1780-4AD7-A8CE-230229F1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68" y="3223053"/>
            <a:ext cx="2857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13634"/>
      </p:ext>
    </p:extLst>
  </p:cSld>
  <p:clrMapOvr>
    <a:masterClrMapping/>
  </p:clrMapOvr>
</p:sld>
</file>

<file path=ppt/theme/theme1.xml><?xml version="1.0" encoding="utf-8"?>
<a:theme xmlns:a="http://schemas.openxmlformats.org/drawingml/2006/main" name="160930-artificial-intelligenc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160930-artificial-intelligence-template-16x9</Template>
  <TotalTime>34</TotalTime>
  <Words>231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160930-artificial-intelligence-template-16x9</vt:lpstr>
      <vt:lpstr>Контрол по  автотранспорта</vt:lpstr>
      <vt:lpstr>Потребителски екран</vt:lpstr>
      <vt:lpstr>Основни възможности</vt:lpstr>
      <vt:lpstr>Начин на работа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krissi242424@gmail.com</dc:creator>
  <cp:lastModifiedBy>krissi242424@gmail.com</cp:lastModifiedBy>
  <cp:revision>5</cp:revision>
  <dcterms:created xsi:type="dcterms:W3CDTF">2020-05-09T10:12:46Z</dcterms:created>
  <dcterms:modified xsi:type="dcterms:W3CDTF">2020-05-09T10:52:29Z</dcterms:modified>
</cp:coreProperties>
</file>