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71" r:id="rId7"/>
    <p:sldId id="272" r:id="rId8"/>
    <p:sldId id="273" r:id="rId9"/>
    <p:sldId id="274" r:id="rId10"/>
    <p:sldId id="267" r:id="rId11"/>
    <p:sldId id="275" r:id="rId1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619CD7-CE26-4FA0-8CFB-55B592A702BA}" type="datetime1">
              <a:rPr lang="sk-SK" smtClean="0"/>
              <a:t>8. 12. 2021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F6D60-0AC2-48DB-96F8-F9C5972C505F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96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717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908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536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923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612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589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55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98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24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riama spojnic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riama spojnic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riama spojnic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riama spojnic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riama spojnic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riama spojnic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riama spojnic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riama spojnic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riama spojnic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riama spojnic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2903B-98B1-44A3-8E2D-3008099F2910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A9843-625D-4F24-98D6-8078BAC0CF7D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A4E1-81AC-4874-ADDE-D431E99293B3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riama spojnic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riama spojnic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riama spojnic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644879-38CA-47C5-B829-4317F6B2188F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B6E9C-3251-442E-B503-3348DA807258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4646F-4E75-40AA-B88A-94035EEF8D97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riama spojnic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riama spojnic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riama spojnic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riama spojnic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riama spojnic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riama spojnic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riama spojnic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riama spojnic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riama spojnic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riama spojnic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riama spojnic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riama spojnic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riama spojnic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riama spojnic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riama spojnica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riama spojnic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riama spojnic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riama spojnic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riama spojnic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riama spojnic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riama spojnic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riama spojnic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riama spojnic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riama spojnic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riama spojnic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riama spojnic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riama spojnic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riama spojnic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riama spojnic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riama spojnic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riama spojnic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riama spojnic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riama spojnic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riama spojnic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riama spojnic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riama spojnic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riama spojnic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riama spojnic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riama spojnic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riama spojnic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riama spojnic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riama spojnic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riama spojnic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riama spojnic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riama spojnic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riama spojnic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objekt pät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212" name="Zástupný objekt dátum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8D42D-D67C-4122-921F-590033323AB7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214" name="Zástupný objekt čísla snímk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riama spojnic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riama spojnic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riama spojnic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riama spojnic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riama spojnic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riama spojnic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riama spojnic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riama spojnic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ĺžni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60" name="Priama spojnic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D4C4CCB-A60A-4541-86F2-7DE5D61B560E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8" name="Zástupný objekt čísla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riama spojnic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riama spojnic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riama spojnic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ĺžni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59" name="Priama spojnic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riama spojnic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riama spojnic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riama spojnic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riama spojnic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riama spojnic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riama spojnic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riama spojnic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riama spojnic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riama spojnic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riama spojnic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riama spojnic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riama spojnic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riama spojnic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riama spojnic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riama spojnic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riama spojnic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riama spojnic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riama spojnic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riama spojnic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riama spojnic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riama spojnic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riama spojnic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riama spojnic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riama spojnic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riama spojnic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riama spojnic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riama spojnic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riama spojnic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riama spojnic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riama spojnic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riama spojnic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riama spojnic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riama spojnic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riama spojnic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riama spojnic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riama spojnic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riama spojnic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riama spojnic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riama spojnic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riama spojnic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riama spojnic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riama spojnic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riama spojnic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riama spojnic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riama spojnic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riama spojnic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cxnSp>
        <p:nvCxnSpPr>
          <p:cNvPr id="148" name="Priama spojnic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C9E53B89-09F6-40E4-8803-8B905E1EA10F}" type="datetime1">
              <a:rPr lang="sk-SK" noProof="0" smtClean="0"/>
              <a:t>8. 12. 2021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4228" y="626341"/>
            <a:ext cx="9903544" cy="186362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sk-SK" sz="6600" spc="-50" dirty="0"/>
              <a:t>Implementácia prekladača imperatívneho jazyka IFJ21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2139166" cy="457200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tx1"/>
                </a:solidFill>
              </a:rPr>
              <a:t>7.12.2021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A01DFDB-A4DC-485D-BBA6-C02B2AB3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32" y="5485005"/>
            <a:ext cx="4778823" cy="1060782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53E528EC-C8B1-48A6-9BA9-F95AD5EF8ACD}"/>
              </a:ext>
            </a:extLst>
          </p:cNvPr>
          <p:cNvSpPr txBox="1"/>
          <p:nvPr/>
        </p:nvSpPr>
        <p:spPr>
          <a:xfrm>
            <a:off x="2727156" y="4137924"/>
            <a:ext cx="336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Michal Majer</a:t>
            </a:r>
          </a:p>
          <a:p>
            <a:pPr algn="ctr"/>
            <a:r>
              <a:rPr lang="sk-SK" dirty="0"/>
              <a:t>xmajer22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19D3EEE-F086-473C-BF80-8F6048FDE9D5}"/>
              </a:ext>
            </a:extLst>
          </p:cNvPr>
          <p:cNvSpPr txBox="1"/>
          <p:nvPr/>
        </p:nvSpPr>
        <p:spPr>
          <a:xfrm>
            <a:off x="6096000" y="2843285"/>
            <a:ext cx="336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Andrej Ľupták</a:t>
            </a:r>
          </a:p>
          <a:p>
            <a:pPr algn="ctr"/>
            <a:r>
              <a:rPr lang="sk-SK" dirty="0"/>
              <a:t>xlupta05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3DABAF4-7C4F-4059-AB60-28D284386A0D}"/>
              </a:ext>
            </a:extLst>
          </p:cNvPr>
          <p:cNvSpPr txBox="1"/>
          <p:nvPr/>
        </p:nvSpPr>
        <p:spPr>
          <a:xfrm>
            <a:off x="2727157" y="2843285"/>
            <a:ext cx="336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Kristian</a:t>
            </a:r>
            <a:r>
              <a:rPr lang="sk-SK" dirty="0"/>
              <a:t> </a:t>
            </a:r>
            <a:r>
              <a:rPr lang="sk-SK" dirty="0" err="1"/>
              <a:t>Kičinka</a:t>
            </a:r>
            <a:endParaRPr lang="sk-SK" dirty="0"/>
          </a:p>
          <a:p>
            <a:pPr algn="ctr"/>
            <a:r>
              <a:rPr lang="sk-SK" dirty="0"/>
              <a:t>xkicin02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EAE6805-4BBB-4990-834E-4A2FF900408B}"/>
              </a:ext>
            </a:extLst>
          </p:cNvPr>
          <p:cNvSpPr txBox="1"/>
          <p:nvPr/>
        </p:nvSpPr>
        <p:spPr>
          <a:xfrm>
            <a:off x="6095999" y="4137924"/>
            <a:ext cx="336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Lukáš Skopár</a:t>
            </a:r>
          </a:p>
          <a:p>
            <a:pPr algn="ctr"/>
            <a:r>
              <a:rPr lang="sk-SK" dirty="0"/>
              <a:t>xskopa16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1029382"/>
            <a:ext cx="9601200" cy="616856"/>
          </a:xfrm>
        </p:spPr>
        <p:txBody>
          <a:bodyPr rtlCol="0">
            <a:normAutofit/>
          </a:bodyPr>
          <a:lstStyle/>
          <a:p>
            <a:pPr rtl="0"/>
            <a:r>
              <a:rPr lang="sk-SK" sz="2800" dirty="0" err="1"/>
              <a:t>GitHub</a:t>
            </a:r>
            <a:endParaRPr lang="sk-SK" sz="2800" dirty="0"/>
          </a:p>
        </p:txBody>
      </p:sp>
      <p:sp>
        <p:nvSpPr>
          <p:cNvPr id="4" name="Zástupný objekt pre obsah 4">
            <a:extLst>
              <a:ext uri="{FF2B5EF4-FFF2-40B4-BE49-F238E27FC236}">
                <a16:creationId xmlns:a16="http://schemas.microsoft.com/office/drawing/2014/main" id="{78DB256C-2E15-41ED-A089-D6BD9BABDE5C}"/>
              </a:ext>
            </a:extLst>
          </p:cNvPr>
          <p:cNvSpPr txBox="1">
            <a:spLocks/>
          </p:cNvSpPr>
          <p:nvPr/>
        </p:nvSpPr>
        <p:spPr>
          <a:xfrm>
            <a:off x="1295396" y="1756228"/>
            <a:ext cx="5313947" cy="616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Zdieľanie súborov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8B666B3-DBDC-4BBA-BD53-3CC95D436A1C}"/>
              </a:ext>
            </a:extLst>
          </p:cNvPr>
          <p:cNvSpPr txBox="1">
            <a:spLocks/>
          </p:cNvSpPr>
          <p:nvPr/>
        </p:nvSpPr>
        <p:spPr>
          <a:xfrm>
            <a:off x="1295398" y="2279313"/>
            <a:ext cx="9601200" cy="61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dirty="0" err="1"/>
              <a:t>Discord</a:t>
            </a:r>
            <a:endParaRPr lang="sk-SK" sz="2800" dirty="0"/>
          </a:p>
        </p:txBody>
      </p:sp>
      <p:sp>
        <p:nvSpPr>
          <p:cNvPr id="6" name="Zástupný objekt pre obsah 4">
            <a:extLst>
              <a:ext uri="{FF2B5EF4-FFF2-40B4-BE49-F238E27FC236}">
                <a16:creationId xmlns:a16="http://schemas.microsoft.com/office/drawing/2014/main" id="{8A686F0B-9608-4495-912C-8B27BBFBDE4C}"/>
              </a:ext>
            </a:extLst>
          </p:cNvPr>
          <p:cNvSpPr txBox="1">
            <a:spLocks/>
          </p:cNvSpPr>
          <p:nvPr/>
        </p:nvSpPr>
        <p:spPr>
          <a:xfrm>
            <a:off x="1295398" y="2896169"/>
            <a:ext cx="5313947" cy="100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Neustála komunikácia</a:t>
            </a:r>
          </a:p>
          <a:p>
            <a:r>
              <a:rPr lang="sk-SK" dirty="0"/>
              <a:t>Zdieľanie potrebných materiálov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9787ACC-25A4-4D08-9112-6CE13E1DFA17}"/>
              </a:ext>
            </a:extLst>
          </p:cNvPr>
          <p:cNvSpPr txBox="1">
            <a:spLocks/>
          </p:cNvSpPr>
          <p:nvPr/>
        </p:nvSpPr>
        <p:spPr>
          <a:xfrm>
            <a:off x="1295398" y="3920563"/>
            <a:ext cx="9601200" cy="61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dirty="0"/>
              <a:t>Stretnutia osobne</a:t>
            </a:r>
          </a:p>
        </p:txBody>
      </p:sp>
      <p:sp>
        <p:nvSpPr>
          <p:cNvPr id="8" name="Zástupný objekt pre obsah 4">
            <a:extLst>
              <a:ext uri="{FF2B5EF4-FFF2-40B4-BE49-F238E27FC236}">
                <a16:creationId xmlns:a16="http://schemas.microsoft.com/office/drawing/2014/main" id="{6F172B6B-C30F-498F-B801-37049D399B4D}"/>
              </a:ext>
            </a:extLst>
          </p:cNvPr>
          <p:cNvSpPr txBox="1">
            <a:spLocks/>
          </p:cNvSpPr>
          <p:nvPr/>
        </p:nvSpPr>
        <p:spPr>
          <a:xfrm>
            <a:off x="1295397" y="4559195"/>
            <a:ext cx="5313947" cy="100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Prepájanie súborov a ich komunikácia</a:t>
            </a:r>
          </a:p>
          <a:p>
            <a:r>
              <a:rPr lang="sk-SK" dirty="0"/>
              <a:t>Riešenie väčších problémov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7673" y="4835221"/>
            <a:ext cx="9601200" cy="1142385"/>
          </a:xfrm>
        </p:spPr>
        <p:txBody>
          <a:bodyPr rtlCol="0">
            <a:normAutofit/>
          </a:bodyPr>
          <a:lstStyle/>
          <a:p>
            <a:pPr rtl="0"/>
            <a:r>
              <a:rPr lang="sk-SK" sz="5400" dirty="0"/>
              <a:t>Otázky</a:t>
            </a:r>
            <a:r>
              <a:rPr lang="en-US" sz="5400" dirty="0"/>
              <a:t> ?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4654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5400" dirty="0"/>
              <a:t>Obsah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sz="2800" dirty="0"/>
              <a:t>Štruktúra programu</a:t>
            </a:r>
          </a:p>
          <a:p>
            <a:pPr rtl="0"/>
            <a:r>
              <a:rPr lang="sk-SK" sz="2800" dirty="0"/>
              <a:t>Práca v tíme</a:t>
            </a:r>
          </a:p>
          <a:p>
            <a:pPr rtl="0"/>
            <a:r>
              <a:rPr lang="sk-SK" sz="2800" dirty="0"/>
              <a:t>otázky</a:t>
            </a:r>
          </a:p>
          <a:p>
            <a:pPr rtl="0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7673" y="4835221"/>
            <a:ext cx="9601200" cy="1142385"/>
          </a:xfrm>
        </p:spPr>
        <p:txBody>
          <a:bodyPr rtlCol="0">
            <a:normAutofit/>
          </a:bodyPr>
          <a:lstStyle/>
          <a:p>
            <a:pPr rtl="0"/>
            <a:r>
              <a:rPr lang="sk-SK" sz="5400" dirty="0"/>
              <a:t>Štruktúra programu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err="1"/>
              <a:t>Main</a:t>
            </a:r>
            <a:endParaRPr lang="sk-SK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sk-SK" dirty="0"/>
              <a:t>Prechádza štandardný vstup</a:t>
            </a:r>
          </a:p>
          <a:p>
            <a:pPr rtl="0"/>
            <a:r>
              <a:rPr lang="sk-SK" dirty="0"/>
              <a:t>Volá syntaktickú a sémantickú analýzu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9F6E016-679B-4E0C-9A34-3B427E8D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18" y="1646238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Syntaktický a </a:t>
            </a:r>
            <a:r>
              <a:rPr lang="sk-SK" dirty="0" err="1"/>
              <a:t>sé</a:t>
            </a:r>
            <a:r>
              <a:rPr lang="en-US" dirty="0"/>
              <a:t>m</a:t>
            </a:r>
            <a:r>
              <a:rPr lang="sk-SK" dirty="0"/>
              <a:t>antický analyzátor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DA7134D-0EE0-48E7-B73C-CAA38F5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13947" cy="3809999"/>
          </a:xfrm>
        </p:spPr>
        <p:txBody>
          <a:bodyPr/>
          <a:lstStyle/>
          <a:p>
            <a:r>
              <a:rPr lang="sk-SK" dirty="0"/>
              <a:t>Rekurzívne spracovanie</a:t>
            </a:r>
          </a:p>
          <a:p>
            <a:r>
              <a:rPr lang="sk-SK" dirty="0"/>
              <a:t>Implementovali sme pomocou                 LL-gramatiky a LL- tabuľky</a:t>
            </a:r>
          </a:p>
          <a:p>
            <a:r>
              <a:rPr lang="sk-SK" dirty="0"/>
              <a:t>Volá lexikálnu analýzu pre generovanie tokenu</a:t>
            </a:r>
          </a:p>
          <a:p>
            <a:r>
              <a:rPr lang="sk-SK" dirty="0"/>
              <a:t>Priame volanie generátora kódu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CA1E84D-BB7E-439D-BCFC-5566FFF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7" y="1646238"/>
            <a:ext cx="4391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Lexikálny analyzátor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DA7134D-0EE0-48E7-B73C-CAA38F5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13947" cy="3809999"/>
          </a:xfrm>
        </p:spPr>
        <p:txBody>
          <a:bodyPr/>
          <a:lstStyle/>
          <a:p>
            <a:r>
              <a:rPr lang="sk-SK" dirty="0"/>
              <a:t>Implementovali sme pomocou konečného stavového automatu</a:t>
            </a:r>
          </a:p>
          <a:p>
            <a:r>
              <a:rPr lang="sk-SK" dirty="0"/>
              <a:t>Generovanie tokenu</a:t>
            </a:r>
          </a:p>
          <a:p>
            <a:r>
              <a:rPr lang="sk-SK" dirty="0"/>
              <a:t>Zasiela token syntaktickej analýze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6775917-7CA1-4965-99E3-CD0E9C99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7" y="1646238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PSA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DA7134D-0EE0-48E7-B73C-CAA38F5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13947" cy="3809999"/>
          </a:xfrm>
        </p:spPr>
        <p:txBody>
          <a:bodyPr/>
          <a:lstStyle/>
          <a:p>
            <a:r>
              <a:rPr lang="sk-SK" dirty="0"/>
              <a:t>Implementovaná pomocou </a:t>
            </a:r>
            <a:r>
              <a:rPr lang="sk-SK" dirty="0" err="1"/>
              <a:t>precedenčnej</a:t>
            </a:r>
            <a:r>
              <a:rPr lang="sk-SK" dirty="0"/>
              <a:t> tabuľky</a:t>
            </a:r>
          </a:p>
          <a:p>
            <a:r>
              <a:rPr lang="sk-SK" dirty="0"/>
              <a:t>Spracovanie výrazov</a:t>
            </a:r>
          </a:p>
          <a:p>
            <a:r>
              <a:rPr lang="sk-SK" dirty="0"/>
              <a:t>Generovanie výrazov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59D79D5-B458-45F2-980E-B8C9638B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7" y="1646238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Generovaný kód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DA7134D-0EE0-48E7-B73C-CAA38F5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13947" cy="3809999"/>
          </a:xfrm>
        </p:spPr>
        <p:txBody>
          <a:bodyPr/>
          <a:lstStyle/>
          <a:p>
            <a:r>
              <a:rPr lang="sk-SK" dirty="0"/>
              <a:t>Generovanie prekladacích  funkcií </a:t>
            </a:r>
          </a:p>
          <a:p>
            <a:r>
              <a:rPr lang="sk-SK" dirty="0"/>
              <a:t>IFJcode21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BF8E7A-9968-4066-991C-ED194D99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7" y="1646238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7673" y="4835221"/>
            <a:ext cx="9601200" cy="1142385"/>
          </a:xfrm>
        </p:spPr>
        <p:txBody>
          <a:bodyPr rtlCol="0">
            <a:normAutofit/>
          </a:bodyPr>
          <a:lstStyle/>
          <a:p>
            <a:pPr rtl="0"/>
            <a:r>
              <a:rPr lang="sk-SK" sz="5400" dirty="0"/>
              <a:t>Práca v tíme</a:t>
            </a:r>
          </a:p>
        </p:txBody>
      </p:sp>
    </p:spTree>
    <p:extLst>
      <p:ext uri="{BB962C8B-B14F-4D97-AF65-F5344CB8AC3E}">
        <p14:creationId xmlns:p14="http://schemas.microsoft.com/office/powerpoint/2010/main" val="38890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soštvorcová mriežka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4_TF03031015" id="{91DF5D2B-076B-4BF0-BD3C-59D7E1657E4A}" vid="{9D4FA74F-3540-4B0F-A2DA-51D08099DA7E}"/>
    </a:ext>
  </a:extLst>
</a:theme>
</file>

<file path=ppt/theme/theme2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 motívom kosoštvorcovej mriežky (širokouhlý formát)</Template>
  <TotalTime>90</TotalTime>
  <Words>125</Words>
  <Application>Microsoft Office PowerPoint</Application>
  <PresentationFormat>Širokouhlá</PresentationFormat>
  <Paragraphs>55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3" baseType="lpstr">
      <vt:lpstr>Arial</vt:lpstr>
      <vt:lpstr>Kosoštvorcová mriežka 16 x 9</vt:lpstr>
      <vt:lpstr>Implementácia prekladača imperatívneho jazyka IFJ21</vt:lpstr>
      <vt:lpstr>Obsah</vt:lpstr>
      <vt:lpstr>Štruktúra programu</vt:lpstr>
      <vt:lpstr>Main</vt:lpstr>
      <vt:lpstr>Syntaktický a sémantický analyzátor</vt:lpstr>
      <vt:lpstr>Lexikálny analyzátor</vt:lpstr>
      <vt:lpstr>PSA</vt:lpstr>
      <vt:lpstr>Generovaný kód</vt:lpstr>
      <vt:lpstr>Práca v tíme</vt:lpstr>
      <vt:lpstr>GitHub</vt:lpstr>
      <vt:lpstr>Otázky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prekladača imperatívneho jazyka IFJ21</dc:title>
  <dc:creator>Lukáš Skopár</dc:creator>
  <cp:lastModifiedBy>Kristian Kicinka</cp:lastModifiedBy>
  <cp:revision>3</cp:revision>
  <dcterms:created xsi:type="dcterms:W3CDTF">2021-12-08T20:31:46Z</dcterms:created>
  <dcterms:modified xsi:type="dcterms:W3CDTF">2021-12-08T22:39:02Z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