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ED5-C749-4F94-BD4A-FF3E7D38B7E2}" type="datetimeFigureOut">
              <a:rPr lang="sk-SK" smtClean="0"/>
              <a:t>6.2.2019</a:t>
            </a:fld>
            <a:endParaRPr lang="sk-SK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7597A-BBA2-4EEB-902A-A522BF80A1D1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7597A-BBA2-4EEB-902A-A522BF80A1D1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DB0C7B0-AEAE-4F20-BA24-B76D8FF7A9A2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021442-95DE-43C6-8E84-99F38D5796BF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BE5B55-C3FB-4699-B627-46FEEC230CEA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F0228-A4E5-45BA-A7D2-D1B37FBCC24B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8B3D4FA-AC84-43FA-A27E-033BE1E13B04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cs-C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25E20-7A00-4D26-A6F6-7CE91EE86496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20AB3-0C5D-4ED3-B16A-18E514E323AF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45BB91-0C29-4173-8FCE-B29D8DB553C2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25AE48-CBAE-4E2C-9F08-C369C107F585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5CB1FE-F0A3-4AAB-B5D1-7FE22C018C82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cs-C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cs-CZ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2F32FE8-71D3-4CCD-BC67-4A060DAAEEBE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50000" sy="5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366508-DF80-4316-AB89-C7845ED03FEB}" type="datetime1">
              <a:rPr lang="cs-CZ" smtClean="0"/>
              <a:t>06.02.2019</a:t>
            </a:fld>
            <a:endParaRPr lang="cs-CZ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lanit/blog/328858/" TargetMode="External"/><Relationship Id="rId2" Type="http://schemas.openxmlformats.org/officeDocument/2006/relationships/hyperlink" Target="https://www.kdnuggets.com/2017/01/four-problems-crisp-dm-fi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utbr.cz/www_base/zav_prace_soubor_verejne.php?file_id=3814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zmysv-Vy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75791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Dátová analytika na podporu nákupného správania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03848" y="5805264"/>
            <a:ext cx="4752528" cy="576064"/>
          </a:xfrm>
        </p:spPr>
        <p:txBody>
          <a:bodyPr>
            <a:normAutofit/>
          </a:bodyPr>
          <a:lstStyle/>
          <a:p>
            <a:pPr algn="ctr"/>
            <a:r>
              <a:rPr lang="sk-SK" sz="2400" dirty="0" smtClean="0"/>
              <a:t>Autor: Kristián Mičko</a:t>
            </a:r>
            <a:endParaRPr lang="sk-SK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</a:t>
            </a:fld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899592" y="4221088"/>
            <a:ext cx="758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Vedúca bakalárskej práce: Ing. Anna </a:t>
            </a:r>
            <a:r>
              <a:rPr lang="sk-SK" sz="2400" dirty="0" err="1" smtClean="0"/>
              <a:t>Biceková</a:t>
            </a:r>
            <a:r>
              <a:rPr lang="sk-SK" sz="2400" dirty="0" smtClean="0"/>
              <a:t> </a:t>
            </a:r>
            <a:r>
              <a:rPr lang="sk-SK" sz="2400" dirty="0" err="1" smtClean="0"/>
              <a:t>Phd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1547664" y="4941168"/>
            <a:ext cx="589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Konzultant: doc. Ing. František </a:t>
            </a:r>
            <a:r>
              <a:rPr lang="sk-SK" sz="2400" dirty="0" err="1" smtClean="0"/>
              <a:t>Babič</a:t>
            </a:r>
            <a:r>
              <a:rPr lang="sk-SK" sz="2400" dirty="0" smtClean="0"/>
              <a:t> </a:t>
            </a:r>
            <a:r>
              <a:rPr lang="sk-SK" sz="2400" dirty="0" err="1" smtClean="0"/>
              <a:t>Phd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Plány na letný semester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Získané zručnosti s prácou na dátovej vzorke </a:t>
            </a:r>
            <a:r>
              <a:rPr lang="sk-SK" dirty="0" err="1" smtClean="0"/>
              <a:t>breadBasket</a:t>
            </a:r>
            <a:r>
              <a:rPr lang="sk-SK" dirty="0" smtClean="0"/>
              <a:t> zo zimného semestra uplatniť na dátovej vzorke </a:t>
            </a:r>
            <a:r>
              <a:rPr lang="sk-SK" dirty="0" err="1" smtClean="0"/>
              <a:t>Black</a:t>
            </a:r>
            <a:r>
              <a:rPr lang="sk-SK" dirty="0" smtClean="0"/>
              <a:t> </a:t>
            </a:r>
            <a:r>
              <a:rPr lang="sk-SK" dirty="0" err="1" smtClean="0"/>
              <a:t>Friday</a:t>
            </a:r>
            <a:r>
              <a:rPr lang="sk-SK" dirty="0" smtClean="0"/>
              <a:t>, ktorá je rozsiahlejšia zo stránky </a:t>
            </a:r>
            <a:r>
              <a:rPr lang="sk-SK" dirty="0" err="1" smtClean="0"/>
              <a:t>kaggle.com</a:t>
            </a:r>
            <a:endParaRPr lang="sk-SK" dirty="0" smtClean="0"/>
          </a:p>
          <a:p>
            <a:r>
              <a:rPr lang="sk-SK" dirty="0" smtClean="0"/>
              <a:t>Návrh a implementovanie používateľský príjemnej UI nad </a:t>
            </a:r>
            <a:r>
              <a:rPr lang="sk-SK" dirty="0" err="1" smtClean="0"/>
              <a:t>Rshiny</a:t>
            </a:r>
            <a:r>
              <a:rPr lang="sk-SK" dirty="0" smtClean="0"/>
              <a:t> aplikáciou</a:t>
            </a:r>
          </a:p>
          <a:p>
            <a:r>
              <a:rPr lang="sk-SK" dirty="0" smtClean="0"/>
              <a:t>Vypracovať zoznám odporúčaní pre zber dát, ktorú budú potrebné pre túto aplikáciu </a:t>
            </a:r>
          </a:p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hlinkClick r:id="rId2"/>
              </a:rPr>
              <a:t>https</a:t>
            </a:r>
            <a:r>
              <a:rPr lang="sk-SK" dirty="0" smtClean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www.kdnuggets.com/2017/01/four-problems-crisp-dm-fix.html</a:t>
            </a:r>
            <a:r>
              <a:rPr lang="sk-SK" dirty="0" smtClean="0"/>
              <a:t> autor </a:t>
            </a:r>
            <a:r>
              <a:rPr lang="sk-SK" dirty="0" err="1" smtClean="0"/>
              <a:t>James</a:t>
            </a:r>
            <a:r>
              <a:rPr lang="sk-SK" dirty="0" smtClean="0"/>
              <a:t> </a:t>
            </a:r>
            <a:r>
              <a:rPr lang="sk-SK" dirty="0" err="1" smtClean="0"/>
              <a:t>Taylor</a:t>
            </a:r>
            <a:r>
              <a:rPr lang="sk-SK" dirty="0" smtClean="0"/>
              <a:t>, obr. </a:t>
            </a:r>
            <a:r>
              <a:rPr lang="sk-SK" dirty="0" err="1" smtClean="0"/>
              <a:t>Crisp-dm_model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</a:t>
            </a:r>
            <a:r>
              <a:rPr lang="sk-SK" dirty="0" smtClean="0">
                <a:hlinkClick r:id="rId3"/>
              </a:rPr>
              <a:t>://habr.com/company/lanit/blog/328858/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</a:t>
            </a:r>
            <a:r>
              <a:rPr lang="sk-SK" dirty="0" smtClean="0">
                <a:hlinkClick r:id="rId4"/>
              </a:rPr>
              <a:t>://</a:t>
            </a:r>
            <a:r>
              <a:rPr lang="sk-SK" dirty="0" smtClean="0">
                <a:hlinkClick r:id="rId4"/>
              </a:rPr>
              <a:t>www.vutbr.cz/www_base/zav_prace_soubor_verejne.php?file_id=38147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Cieľ záverečnej práce</a:t>
            </a:r>
          </a:p>
          <a:p>
            <a:r>
              <a:rPr lang="sk-SK" dirty="0" smtClean="0"/>
              <a:t>Teoretická časť práce </a:t>
            </a:r>
          </a:p>
          <a:p>
            <a:r>
              <a:rPr lang="sk-SK" dirty="0" smtClean="0"/>
              <a:t>Praktická časť práce</a:t>
            </a:r>
          </a:p>
          <a:p>
            <a:r>
              <a:rPr lang="sk-SK" dirty="0" smtClean="0"/>
              <a:t>Ukážky praktickej časti práce</a:t>
            </a:r>
          </a:p>
          <a:p>
            <a:r>
              <a:rPr lang="sk-SK" dirty="0" smtClean="0"/>
              <a:t>Zhrnutie</a:t>
            </a:r>
          </a:p>
          <a:p>
            <a:r>
              <a:rPr lang="sk-SK" dirty="0" smtClean="0"/>
              <a:t>Plány na letný semester</a:t>
            </a:r>
          </a:p>
          <a:p>
            <a:r>
              <a:rPr lang="sk-SK" dirty="0" smtClean="0"/>
              <a:t>Spracované zdroje v bakalárskej práci 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Cieľ záverečnej práce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Analyzovať nákupné správanie zákazníkov na vybraných dátových vzorkách</a:t>
            </a:r>
          </a:p>
          <a:p>
            <a:r>
              <a:rPr lang="sk-SK" sz="2400" dirty="0" smtClean="0"/>
              <a:t>Naprogramovať </a:t>
            </a:r>
            <a:r>
              <a:rPr lang="sk-SK" sz="2400" dirty="0" err="1" smtClean="0"/>
              <a:t>Rshiny</a:t>
            </a:r>
            <a:r>
              <a:rPr lang="sk-SK" sz="2400" dirty="0" smtClean="0"/>
              <a:t> aplikáciu ako nástroj hybridného DSS systému na podporu rozhodovania založeného na deskriptívnej analýze</a:t>
            </a:r>
          </a:p>
          <a:p>
            <a:r>
              <a:rPr lang="sk-SK" sz="2400" dirty="0" smtClean="0"/>
              <a:t>Vytvoriť zoznám odporúčaní na sledovanie toku dát, pre potreby predajcu  </a:t>
            </a:r>
            <a:endParaRPr lang="sk-SK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Teoretická časť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Naštudovanie procesu dátovej </a:t>
            </a:r>
            <a:r>
              <a:rPr lang="sk-SK" dirty="0" err="1" smtClean="0"/>
              <a:t>analytiky</a:t>
            </a:r>
            <a:r>
              <a:rPr lang="sk-SK" dirty="0" smtClean="0"/>
              <a:t> prostredníctvom CRISP – dm </a:t>
            </a:r>
          </a:p>
          <a:p>
            <a:r>
              <a:rPr lang="sk-SK" dirty="0" smtClean="0"/>
              <a:t>Výber vhodných dátových vzoriek </a:t>
            </a:r>
          </a:p>
          <a:p>
            <a:r>
              <a:rPr lang="sk-SK" dirty="0" smtClean="0"/>
              <a:t>Analýza súčasného stavu ohľadom existujúcich DSS </a:t>
            </a:r>
            <a:r>
              <a:rPr lang="sk-SK" dirty="0" err="1" smtClean="0"/>
              <a:t>systemov</a:t>
            </a:r>
            <a:r>
              <a:rPr lang="sk-SK" dirty="0" smtClean="0"/>
              <a:t> </a:t>
            </a:r>
            <a:r>
              <a:rPr lang="sk-SK" dirty="0" smtClean="0">
                <a:hlinkClick r:id="rId2"/>
              </a:rPr>
              <a:t>https</a:t>
            </a:r>
            <a:r>
              <a:rPr lang="sk-SK" dirty="0" smtClean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www.youtube.com/watch?v=Shzmysv-VyA</a:t>
            </a:r>
            <a:endParaRPr lang="sk-SK" dirty="0" smtClean="0"/>
          </a:p>
          <a:p>
            <a:r>
              <a:rPr lang="sk-SK" dirty="0" smtClean="0"/>
              <a:t>Naštudovanie asociačných pravidiel a algoritmu </a:t>
            </a:r>
            <a:r>
              <a:rPr lang="sk-SK" dirty="0" err="1" smtClean="0"/>
              <a:t>apriori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Praktická časť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Cieľ: precvičenie metodológie CRISP-DM pre dáta z nákupného košíka </a:t>
            </a:r>
            <a:r>
              <a:rPr lang="sk-SK" dirty="0" err="1" smtClean="0"/>
              <a:t>breadBasket_DMS</a:t>
            </a:r>
            <a:r>
              <a:rPr lang="sk-SK" dirty="0" smtClean="0"/>
              <a:t> dostupného z webovej stránky </a:t>
            </a:r>
            <a:r>
              <a:rPr lang="sk-SK" dirty="0" err="1" smtClean="0"/>
              <a:t>kaggle.com</a:t>
            </a:r>
            <a:endParaRPr lang="sk-SK" dirty="0" smtClean="0"/>
          </a:p>
          <a:p>
            <a:r>
              <a:rPr lang="sk-SK" dirty="0" smtClean="0"/>
              <a:t>Pochopenie cieľa: nájsť najpredávanejšie kombinácie položiek jednotlivých transakcií  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Praktická časť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 dirty="0"/>
          </a:p>
        </p:txBody>
      </p:sp>
      <p:pic>
        <p:nvPicPr>
          <p:cNvPr id="1026" name="Picture 2" descr="C:\Users\User\Documents\GIT\BC\ShinyAplikacia\Nahľad na dátovú vzorku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2736303" cy="3500969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395536" y="1700808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Dátová vzorka s pôvodnými dátami</a:t>
            </a:r>
            <a:endParaRPr lang="sk-SK" dirty="0"/>
          </a:p>
        </p:txBody>
      </p:sp>
      <p:pic>
        <p:nvPicPr>
          <p:cNvPr id="1028" name="Picture 4" descr="C:\Users\User\Documents\GIT\BC\ShinyAplikacia\Náhľad na dátovú vzorku odvodenú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420888"/>
            <a:ext cx="5436096" cy="2644440"/>
          </a:xfrm>
          <a:prstGeom prst="rect">
            <a:avLst/>
          </a:prstGeom>
          <a:noFill/>
        </p:spPr>
      </p:pic>
      <p:sp>
        <p:nvSpPr>
          <p:cNvPr id="9" name="TextovéPole 8"/>
          <p:cNvSpPr txBox="1"/>
          <p:nvPr/>
        </p:nvSpPr>
        <p:spPr>
          <a:xfrm>
            <a:off x="4427984" y="5445224"/>
            <a:ext cx="40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Dátová vzorka s odvodenými dátami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Praktická časť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 dirty="0"/>
          </a:p>
        </p:txBody>
      </p:sp>
      <p:pic>
        <p:nvPicPr>
          <p:cNvPr id="2050" name="Picture 2" descr="C:\Users\User\Documents\GIT\BC\ShinyAplikacia\Plo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3"/>
            <a:ext cx="3312368" cy="2093890"/>
          </a:xfrm>
          <a:prstGeom prst="rect">
            <a:avLst/>
          </a:prstGeom>
          <a:noFill/>
        </p:spPr>
      </p:pic>
      <p:pic>
        <p:nvPicPr>
          <p:cNvPr id="2051" name="Picture 3" descr="C:\Users\User\Documents\GIT\BC\ShinyAplikacia\Rplot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88840"/>
            <a:ext cx="3254945" cy="2021737"/>
          </a:xfrm>
          <a:prstGeom prst="rect">
            <a:avLst/>
          </a:prstGeom>
          <a:noFill/>
        </p:spPr>
      </p:pic>
      <p:sp>
        <p:nvSpPr>
          <p:cNvPr id="7" name="TextovéPole 6"/>
          <p:cNvSpPr txBox="1"/>
          <p:nvPr/>
        </p:nvSpPr>
        <p:spPr>
          <a:xfrm>
            <a:off x="5148064" y="1628800"/>
            <a:ext cx="25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Najpredávanejšie časy</a:t>
            </a:r>
            <a:endParaRPr lang="sk-SK" dirty="0"/>
          </a:p>
        </p:txBody>
      </p:sp>
      <p:pic>
        <p:nvPicPr>
          <p:cNvPr id="2052" name="Picture 4" descr="C:\Users\User\Documents\GIT\BC\ShinyAplikacia\Rplot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149080"/>
            <a:ext cx="3744416" cy="2325760"/>
          </a:xfrm>
          <a:prstGeom prst="rect">
            <a:avLst/>
          </a:prstGeom>
          <a:noFill/>
        </p:spPr>
      </p:pic>
      <p:sp>
        <p:nvSpPr>
          <p:cNvPr id="9" name="TextovéPole 8"/>
          <p:cNvSpPr txBox="1"/>
          <p:nvPr/>
        </p:nvSpPr>
        <p:spPr>
          <a:xfrm>
            <a:off x="323528" y="3789040"/>
            <a:ext cx="4182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 smtClean="0"/>
              <a:t>Najpredavanejšie</a:t>
            </a:r>
            <a:r>
              <a:rPr lang="sk-SK" sz="1400" dirty="0" smtClean="0"/>
              <a:t> položky v jednotlivých  časoch</a:t>
            </a:r>
            <a:endParaRPr lang="sk-SK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Praktická časť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 dirty="0"/>
          </a:p>
        </p:txBody>
      </p:sp>
      <p:pic>
        <p:nvPicPr>
          <p:cNvPr id="3075" name="Picture 3" descr="C:\Users\User\Documents\GIT\BC\ShinyAplikacia\Vys_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1872208" cy="2653846"/>
          </a:xfrm>
          <a:prstGeom prst="rect">
            <a:avLst/>
          </a:prstGeom>
          <a:noFill/>
        </p:spPr>
      </p:pic>
      <p:pic>
        <p:nvPicPr>
          <p:cNvPr id="3076" name="Picture 4" descr="C:\Users\User\Documents\GIT\BC\ShinyAplikacia\Vys_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2"/>
            <a:ext cx="1944215" cy="2573026"/>
          </a:xfrm>
          <a:prstGeom prst="rect">
            <a:avLst/>
          </a:prstGeom>
          <a:noFill/>
        </p:spPr>
      </p:pic>
      <p:pic>
        <p:nvPicPr>
          <p:cNvPr id="3077" name="Picture 5" descr="C:\Users\User\Documents\GIT\BC\ShinyAplikacia\Vys_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556792"/>
            <a:ext cx="1882557" cy="2664296"/>
          </a:xfrm>
          <a:prstGeom prst="rect">
            <a:avLst/>
          </a:prstGeom>
          <a:noFill/>
        </p:spPr>
      </p:pic>
      <p:pic>
        <p:nvPicPr>
          <p:cNvPr id="3078" name="Picture 6" descr="C:\Users\User\Documents\GIT\BC\ShinyAplikacia\Vys_4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1628800"/>
            <a:ext cx="2172673" cy="2592288"/>
          </a:xfrm>
          <a:prstGeom prst="rect">
            <a:avLst/>
          </a:prstGeom>
          <a:noFill/>
        </p:spPr>
      </p:pic>
      <p:pic>
        <p:nvPicPr>
          <p:cNvPr id="3079" name="Picture 7" descr="C:\Users\User\Documents\GIT\BC\ShinyAplikacia\Vys_5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4293096"/>
            <a:ext cx="2065225" cy="2341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Ukážka praktickej časti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 dirty="0"/>
          </a:p>
        </p:txBody>
      </p:sp>
      <p:pic>
        <p:nvPicPr>
          <p:cNvPr id="4098" name="Picture 2" descr="C:\Users\User\Documents\GIT\BC\ShinyAplikacia\Vysledky asociacnych pravidiel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728597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tí písma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ití písm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ití písm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151</TotalTime>
  <Words>258</Words>
  <Application>Microsoft Office PowerPoint</Application>
  <PresentationFormat>Předvádění na obrazovce (4:3)</PresentationFormat>
  <Paragraphs>54</Paragraphs>
  <Slides>12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Lití písma</vt:lpstr>
      <vt:lpstr>Dátová analytika na podporu nákupného správania</vt:lpstr>
      <vt:lpstr>Obsah</vt:lpstr>
      <vt:lpstr>Cieľ záverečnej práce</vt:lpstr>
      <vt:lpstr>Teoretická časť</vt:lpstr>
      <vt:lpstr>Praktická časť</vt:lpstr>
      <vt:lpstr>Praktická časť</vt:lpstr>
      <vt:lpstr>Praktická časť</vt:lpstr>
      <vt:lpstr>Praktická časť</vt:lpstr>
      <vt:lpstr>Ukážka praktickej časti</vt:lpstr>
      <vt:lpstr>Plány na letný semester</vt:lpstr>
      <vt:lpstr>Zdroje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Dátová analytika na podporu nákupného správania</dc:title>
  <dc:creator>User</dc:creator>
  <cp:lastModifiedBy>User</cp:lastModifiedBy>
  <cp:revision>17</cp:revision>
  <dcterms:created xsi:type="dcterms:W3CDTF">2019-02-06T13:26:55Z</dcterms:created>
  <dcterms:modified xsi:type="dcterms:W3CDTF">2019-02-06T16:09:11Z</dcterms:modified>
</cp:coreProperties>
</file>