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5" r:id="rId6"/>
    <p:sldId id="260" r:id="rId7"/>
    <p:sldId id="262" r:id="rId8"/>
    <p:sldId id="261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13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FADB-EB6F-49E0-9092-243737DD536D}" type="datetimeFigureOut">
              <a:rPr lang="da-DK" smtClean="0"/>
              <a:t>16-12-2020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154B-D99C-4FC1-9A4D-E6BD5CF63F1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56170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FADB-EB6F-49E0-9092-243737DD536D}" type="datetimeFigureOut">
              <a:rPr lang="da-DK" smtClean="0"/>
              <a:t>16-12-2020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154B-D99C-4FC1-9A4D-E6BD5CF63F1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778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FADB-EB6F-49E0-9092-243737DD536D}" type="datetimeFigureOut">
              <a:rPr lang="da-DK" smtClean="0"/>
              <a:t>16-12-2020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154B-D99C-4FC1-9A4D-E6BD5CF63F1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2202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FADB-EB6F-49E0-9092-243737DD536D}" type="datetimeFigureOut">
              <a:rPr lang="da-DK" smtClean="0"/>
              <a:t>16-12-2020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154B-D99C-4FC1-9A4D-E6BD5CF63F1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72318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FADB-EB6F-49E0-9092-243737DD536D}" type="datetimeFigureOut">
              <a:rPr lang="da-DK" smtClean="0"/>
              <a:t>16-12-2020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154B-D99C-4FC1-9A4D-E6BD5CF63F1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4391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FADB-EB6F-49E0-9092-243737DD536D}" type="datetimeFigureOut">
              <a:rPr lang="da-DK" smtClean="0"/>
              <a:t>16-12-2020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154B-D99C-4FC1-9A4D-E6BD5CF63F1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02336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FADB-EB6F-49E0-9092-243737DD536D}" type="datetimeFigureOut">
              <a:rPr lang="da-DK" smtClean="0"/>
              <a:t>16-12-2020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154B-D99C-4FC1-9A4D-E6BD5CF63F1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25874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FADB-EB6F-49E0-9092-243737DD536D}" type="datetimeFigureOut">
              <a:rPr lang="da-DK" smtClean="0"/>
              <a:t>16-12-2020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154B-D99C-4FC1-9A4D-E6BD5CF63F1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5792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FADB-EB6F-49E0-9092-243737DD536D}" type="datetimeFigureOut">
              <a:rPr lang="da-DK" smtClean="0"/>
              <a:t>16-12-2020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154B-D99C-4FC1-9A4D-E6BD5CF63F1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50316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FADB-EB6F-49E0-9092-243737DD536D}" type="datetimeFigureOut">
              <a:rPr lang="da-DK" smtClean="0"/>
              <a:t>16-12-2020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154B-D99C-4FC1-9A4D-E6BD5CF63F1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28807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FADB-EB6F-49E0-9092-243737DD536D}" type="datetimeFigureOut">
              <a:rPr lang="da-DK" smtClean="0"/>
              <a:t>16-12-2020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154B-D99C-4FC1-9A4D-E6BD5CF63F1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1577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1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0FADB-EB6F-49E0-9092-243737DD536D}" type="datetimeFigureOut">
              <a:rPr lang="da-DK" smtClean="0"/>
              <a:t>16-12-2020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154B-D99C-4FC1-9A4D-E6BD5CF63F1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15556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9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12705AD0-5B53-4B18-B227-1C386127C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319626"/>
            <a:ext cx="9144000" cy="1789334"/>
          </a:xfrm>
        </p:spPr>
        <p:txBody>
          <a:bodyPr>
            <a:normAutofit fontScale="90000"/>
          </a:bodyPr>
          <a:lstStyle/>
          <a:p>
            <a:r>
              <a:rPr lang="da-DK" sz="5400" b="1" dirty="0">
                <a:latin typeface="+mn-lt"/>
              </a:rPr>
              <a:t> </a:t>
            </a:r>
            <a:br>
              <a:rPr lang="da-DK" sz="5400" b="1" dirty="0">
                <a:latin typeface="+mn-lt"/>
              </a:rPr>
            </a:br>
            <a:r>
              <a:rPr lang="da-DK" b="1" dirty="0">
                <a:latin typeface="+mn-lt"/>
              </a:rPr>
              <a:t>Avanceret Programmering</a:t>
            </a:r>
            <a:br>
              <a:rPr lang="da-DK" b="1" dirty="0">
                <a:latin typeface="+mn-lt"/>
              </a:rPr>
            </a:br>
            <a:r>
              <a:rPr lang="da-DK" sz="1600" b="1" dirty="0">
                <a:latin typeface="+mn-lt"/>
              </a:rPr>
              <a:t> </a:t>
            </a:r>
            <a:br>
              <a:rPr lang="da-DK" b="1" dirty="0">
                <a:latin typeface="+mn-lt"/>
              </a:rPr>
            </a:br>
            <a:r>
              <a:rPr lang="da-DK" sz="4400" b="1" dirty="0">
                <a:latin typeface="+mn-lt"/>
              </a:rPr>
              <a:t>Kristian Osbæck</a:t>
            </a:r>
          </a:p>
        </p:txBody>
      </p:sp>
      <p:sp>
        <p:nvSpPr>
          <p:cNvPr id="7" name="Undertitel 2">
            <a:extLst>
              <a:ext uri="{FF2B5EF4-FFF2-40B4-BE49-F238E27FC236}">
                <a16:creationId xmlns:a16="http://schemas.microsoft.com/office/drawing/2014/main" id="{7ECC90E6-1CC7-4F9D-829D-21280BC5D9AA}"/>
              </a:ext>
            </a:extLst>
          </p:cNvPr>
          <p:cNvSpPr txBox="1">
            <a:spLocks/>
          </p:cNvSpPr>
          <p:nvPr/>
        </p:nvSpPr>
        <p:spPr>
          <a:xfrm>
            <a:off x="928467" y="3942945"/>
            <a:ext cx="10335065" cy="1507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5400" b="1" dirty="0"/>
              <a:t>Digital </a:t>
            </a:r>
            <a:r>
              <a:rPr lang="da-DK" sz="5400" b="1" dirty="0" err="1"/>
              <a:t>Munchkin</a:t>
            </a:r>
            <a:endParaRPr lang="da-DK" sz="4000" b="1" dirty="0"/>
          </a:p>
          <a:p>
            <a:endParaRPr lang="da-DK" sz="4800" b="1" dirty="0"/>
          </a:p>
        </p:txBody>
      </p:sp>
    </p:spTree>
    <p:extLst>
      <p:ext uri="{BB962C8B-B14F-4D97-AF65-F5344CB8AC3E}">
        <p14:creationId xmlns:p14="http://schemas.microsoft.com/office/powerpoint/2010/main" val="2620174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8FB4C-7E8C-446C-B45E-898ECA1D9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93E59-2225-4E8F-82CB-AD9168E3F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60145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A72A2-B2E5-4B99-93B2-93CCBDA0C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Indlæsning af kort</a:t>
            </a:r>
            <a:endParaRPr lang="da-D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EA22F-C72F-4E8D-93AB-6687B7076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da-DK" dirty="0"/>
              <a:t>Indlæsning af kort</a:t>
            </a:r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Hierarki</a:t>
            </a:r>
          </a:p>
          <a:p>
            <a:endParaRPr lang="da-D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E4F10E-C88B-4F49-91F9-C024BA2C5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81115"/>
            <a:ext cx="2733675" cy="28860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9A0241B-5A4A-4BDC-B8C8-136EB43EC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134" y="2323476"/>
            <a:ext cx="2633741" cy="443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926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BBBE-A67F-49EA-90BC-234389AD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Player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16ED0-5051-4508-B033-BC9FB38F7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85" y="1825625"/>
            <a:ext cx="10515600" cy="4351338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da-DK" dirty="0"/>
              <a:t>Indhold</a:t>
            </a:r>
          </a:p>
          <a:p>
            <a:r>
              <a:rPr lang="en-US" sz="1900" dirty="0"/>
              <a:t>type=None,</a:t>
            </a:r>
          </a:p>
          <a:p>
            <a:r>
              <a:rPr lang="en-US" sz="1900" dirty="0"/>
              <a:t>gender=None,</a:t>
            </a:r>
          </a:p>
          <a:p>
            <a:r>
              <a:rPr lang="en-US" sz="1900" dirty="0"/>
              <a:t>race="Human",</a:t>
            </a:r>
          </a:p>
          <a:p>
            <a:r>
              <a:rPr lang="en-US" sz="1900" dirty="0" err="1"/>
              <a:t>hand_cards</a:t>
            </a:r>
            <a:r>
              <a:rPr lang="en-US" sz="1900" dirty="0"/>
              <a:t>=None,</a:t>
            </a:r>
          </a:p>
          <a:p>
            <a:r>
              <a:rPr lang="en-US" sz="1900" dirty="0" err="1"/>
              <a:t>table_cards</a:t>
            </a:r>
            <a:r>
              <a:rPr lang="en-US" sz="1900" dirty="0"/>
              <a:t>=None,</a:t>
            </a:r>
          </a:p>
          <a:p>
            <a:r>
              <a:rPr lang="en-US" sz="1900" dirty="0" err="1"/>
              <a:t>player_class</a:t>
            </a:r>
            <a:r>
              <a:rPr lang="en-US" sz="1900" dirty="0"/>
              <a:t>=None,</a:t>
            </a:r>
          </a:p>
          <a:p>
            <a:r>
              <a:rPr lang="en-US" sz="1900" dirty="0"/>
              <a:t>level=1,</a:t>
            </a:r>
          </a:p>
          <a:p>
            <a:r>
              <a:rPr lang="en-US" sz="1900" dirty="0" err="1"/>
              <a:t>level_total</a:t>
            </a:r>
            <a:r>
              <a:rPr lang="en-US" sz="1900" dirty="0"/>
              <a:t>=1,</a:t>
            </a:r>
          </a:p>
          <a:p>
            <a:r>
              <a:rPr lang="en-US" sz="1900" dirty="0"/>
              <a:t>gold=0</a:t>
            </a:r>
          </a:p>
          <a:p>
            <a:pPr marL="0" indent="0">
              <a:buNone/>
            </a:pPr>
            <a:r>
              <a:rPr lang="en-US" dirty="0"/>
              <a:t>De </a:t>
            </a:r>
            <a:r>
              <a:rPr lang="en-US" dirty="0" err="1"/>
              <a:t>vigtigste</a:t>
            </a:r>
            <a:r>
              <a:rPr lang="en-US" dirty="0"/>
              <a:t> </a:t>
            </a:r>
            <a:r>
              <a:rPr lang="en-US" dirty="0" err="1"/>
              <a:t>metoder</a:t>
            </a:r>
            <a:endParaRPr lang="en-US" dirty="0"/>
          </a:p>
          <a:p>
            <a:r>
              <a:rPr lang="en-US" sz="1900" dirty="0" err="1"/>
              <a:t>check_hand_cards</a:t>
            </a:r>
            <a:r>
              <a:rPr lang="en-US" sz="1900" dirty="0"/>
              <a:t>(self, </a:t>
            </a:r>
            <a:r>
              <a:rPr lang="en-US" sz="1900" dirty="0" err="1"/>
              <a:t>card_type</a:t>
            </a:r>
            <a:r>
              <a:rPr lang="en-US" sz="1900" dirty="0"/>
              <a:t>, item)</a:t>
            </a:r>
          </a:p>
          <a:p>
            <a:r>
              <a:rPr lang="da-DK" sz="1900" dirty="0" err="1"/>
              <a:t>check_weapon_cards</a:t>
            </a:r>
            <a:r>
              <a:rPr lang="da-DK" sz="1900" dirty="0"/>
              <a:t>(</a:t>
            </a:r>
            <a:r>
              <a:rPr lang="da-DK" sz="1900" dirty="0" err="1"/>
              <a:t>self</a:t>
            </a:r>
            <a:r>
              <a:rPr lang="da-DK" sz="1900" dirty="0"/>
              <a:t>)</a:t>
            </a:r>
          </a:p>
          <a:p>
            <a:r>
              <a:rPr lang="da-DK" sz="1900" dirty="0" err="1"/>
              <a:t>replace_weapon</a:t>
            </a:r>
            <a:r>
              <a:rPr lang="en-US" sz="1900" dirty="0"/>
              <a:t>(self, old: Cards, new: Cards)</a:t>
            </a:r>
            <a:endParaRPr lang="da-DK" sz="1900" dirty="0"/>
          </a:p>
          <a:p>
            <a:r>
              <a:rPr lang="da-DK" sz="1900" dirty="0"/>
              <a:t>die(</a:t>
            </a:r>
            <a:r>
              <a:rPr lang="da-DK" sz="1900" dirty="0" err="1"/>
              <a:t>self</a:t>
            </a:r>
            <a:r>
              <a:rPr lang="da-DK" sz="1900" dirty="0"/>
              <a:t>)</a:t>
            </a:r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55490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DAEF7-29F7-429C-9C5B-0D68D66A0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Game class del 1 – metoder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39685-12CF-47DE-8816-25FE33F3E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200" dirty="0" err="1"/>
              <a:t>decide_player_type</a:t>
            </a:r>
            <a:r>
              <a:rPr lang="en-US" sz="2200" dirty="0"/>
              <a:t>(self)</a:t>
            </a:r>
            <a:endParaRPr lang="da-DK" sz="2200" dirty="0"/>
          </a:p>
          <a:p>
            <a:r>
              <a:rPr lang="en-US" sz="2200" dirty="0" err="1"/>
              <a:t>pick_door_card</a:t>
            </a:r>
            <a:r>
              <a:rPr lang="en-US" sz="2200" dirty="0"/>
              <a:t>(self) -&gt; Cards</a:t>
            </a:r>
          </a:p>
          <a:p>
            <a:r>
              <a:rPr lang="da-DK" sz="2200" dirty="0" err="1"/>
              <a:t>pick_treasure_card</a:t>
            </a:r>
            <a:r>
              <a:rPr lang="da-DK" sz="2200" dirty="0"/>
              <a:t>(</a:t>
            </a:r>
            <a:r>
              <a:rPr lang="da-DK" sz="2200" dirty="0" err="1"/>
              <a:t>self</a:t>
            </a:r>
            <a:r>
              <a:rPr lang="da-DK" sz="2200" dirty="0"/>
              <a:t>)</a:t>
            </a:r>
          </a:p>
          <a:p>
            <a:r>
              <a:rPr lang="da-DK" sz="2200" dirty="0"/>
              <a:t>discard(</a:t>
            </a:r>
            <a:r>
              <a:rPr lang="da-DK" sz="2200" dirty="0" err="1"/>
              <a:t>self</a:t>
            </a:r>
            <a:r>
              <a:rPr lang="da-DK" sz="2200" dirty="0"/>
              <a:t>, card: </a:t>
            </a:r>
            <a:r>
              <a:rPr lang="da-DK" sz="2200" dirty="0" err="1"/>
              <a:t>TreasureCards</a:t>
            </a:r>
            <a:r>
              <a:rPr lang="da-DK" sz="2200" dirty="0"/>
              <a:t>)</a:t>
            </a:r>
          </a:p>
          <a:p>
            <a:r>
              <a:rPr lang="en-US" sz="2200" dirty="0"/>
              <a:t>replace(self, </a:t>
            </a:r>
            <a:r>
              <a:rPr lang="en-US" sz="2200" dirty="0" err="1"/>
              <a:t>discard_card</a:t>
            </a:r>
            <a:r>
              <a:rPr lang="en-US" sz="2200" dirty="0"/>
              <a:t>: </a:t>
            </a:r>
            <a:r>
              <a:rPr lang="en-US" sz="2200" dirty="0" err="1"/>
              <a:t>TreasureCards</a:t>
            </a:r>
            <a:r>
              <a:rPr lang="en-US" sz="2200" dirty="0"/>
              <a:t>, </a:t>
            </a:r>
            <a:r>
              <a:rPr lang="en-US" sz="2200" dirty="0" err="1"/>
              <a:t>throw_card</a:t>
            </a:r>
            <a:r>
              <a:rPr lang="en-US" sz="2200" dirty="0"/>
              <a:t>: </a:t>
            </a:r>
            <a:r>
              <a:rPr lang="en-US" sz="2200" dirty="0" err="1"/>
              <a:t>TreasureCards</a:t>
            </a:r>
            <a:r>
              <a:rPr lang="en-US" sz="2200" dirty="0"/>
              <a:t>)</a:t>
            </a:r>
            <a:endParaRPr lang="da-DK" sz="2200" dirty="0"/>
          </a:p>
          <a:p>
            <a:r>
              <a:rPr lang="da-DK" sz="2200" dirty="0" err="1"/>
              <a:t>change_player</a:t>
            </a:r>
            <a:r>
              <a:rPr lang="da-DK" sz="2200" dirty="0"/>
              <a:t>(</a:t>
            </a:r>
            <a:r>
              <a:rPr lang="da-DK" sz="2200" dirty="0" err="1"/>
              <a:t>self</a:t>
            </a:r>
            <a:r>
              <a:rPr lang="da-DK" sz="2200" dirty="0"/>
              <a:t>)</a:t>
            </a:r>
          </a:p>
          <a:p>
            <a:r>
              <a:rPr lang="da-DK" sz="2200" dirty="0" err="1"/>
              <a:t>check_for_win</a:t>
            </a:r>
            <a:r>
              <a:rPr lang="da-DK" sz="2200" dirty="0"/>
              <a:t>(</a:t>
            </a:r>
            <a:r>
              <a:rPr lang="da-DK" sz="2200" dirty="0" err="1"/>
              <a:t>self</a:t>
            </a:r>
            <a:r>
              <a:rPr lang="da-DK" sz="2200" dirty="0"/>
              <a:t>)</a:t>
            </a:r>
          </a:p>
          <a:p>
            <a:r>
              <a:rPr lang="en-US" sz="2200" dirty="0" err="1"/>
              <a:t>check_active_player_cards</a:t>
            </a:r>
            <a:r>
              <a:rPr lang="en-US" sz="2200" dirty="0"/>
              <a:t>(self)</a:t>
            </a:r>
          </a:p>
          <a:p>
            <a:r>
              <a:rPr lang="en-US" sz="2200" dirty="0" err="1"/>
              <a:t>calculate_monsterfight_computer</a:t>
            </a:r>
            <a:r>
              <a:rPr lang="en-US" sz="2200" dirty="0"/>
              <a:t>(self, </a:t>
            </a:r>
            <a:r>
              <a:rPr lang="en-US" sz="2200" dirty="0" err="1"/>
              <a:t>monster_card</a:t>
            </a:r>
            <a:r>
              <a:rPr lang="en-US" sz="2200" dirty="0"/>
              <a:t>: </a:t>
            </a:r>
            <a:r>
              <a:rPr lang="en-US" sz="2200" dirty="0" err="1"/>
              <a:t>MonsterCards</a:t>
            </a:r>
            <a:r>
              <a:rPr lang="en-US" sz="2200" dirty="0"/>
              <a:t>)</a:t>
            </a:r>
          </a:p>
          <a:p>
            <a:r>
              <a:rPr lang="en-US" sz="2200" dirty="0" err="1"/>
              <a:t>calculate_monsterfight_human</a:t>
            </a:r>
            <a:r>
              <a:rPr lang="en-US" sz="2200" dirty="0"/>
              <a:t>(self, </a:t>
            </a:r>
            <a:r>
              <a:rPr lang="en-US" sz="2200" dirty="0" err="1"/>
              <a:t>monster_card</a:t>
            </a:r>
            <a:r>
              <a:rPr lang="en-US" sz="2200" dirty="0"/>
              <a:t>: </a:t>
            </a:r>
            <a:r>
              <a:rPr lang="en-US" sz="2200" dirty="0" err="1"/>
              <a:t>MonsterCards</a:t>
            </a:r>
            <a:r>
              <a:rPr lang="en-US" sz="2200" dirty="0"/>
              <a:t>)</a:t>
            </a:r>
          </a:p>
          <a:p>
            <a:r>
              <a:rPr lang="en-US" sz="2200" dirty="0" err="1"/>
              <a:t>player_turn_calc_computer</a:t>
            </a:r>
            <a:r>
              <a:rPr lang="en-US" sz="2200" dirty="0"/>
              <a:t>(self)</a:t>
            </a:r>
          </a:p>
          <a:p>
            <a:r>
              <a:rPr lang="en-US" sz="2200" dirty="0" err="1"/>
              <a:t>player_turn_calc_human</a:t>
            </a:r>
            <a:r>
              <a:rPr lang="en-US" sz="2200" dirty="0"/>
              <a:t>(self)</a:t>
            </a:r>
          </a:p>
          <a:p>
            <a:r>
              <a:rPr lang="en-US" sz="2200" dirty="0" err="1"/>
              <a:t>discard_cards</a:t>
            </a:r>
            <a:r>
              <a:rPr lang="en-US" sz="2200" dirty="0"/>
              <a:t>(self, discards: list, stack: list)</a:t>
            </a:r>
            <a:endParaRPr lang="da-DK" sz="2200" dirty="0"/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57093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DAEF7-29F7-429C-9C5B-0D68D66A0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Game class del 2 – de to vigtigste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39685-12CF-47DE-8816-25FE33F3E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2200" dirty="0" err="1"/>
              <a:t>player_turn_calc_computer</a:t>
            </a:r>
            <a:r>
              <a:rPr lang="en-US" sz="2200" dirty="0"/>
              <a:t>(self)</a:t>
            </a:r>
            <a:endParaRPr lang="da-DK" sz="2200" dirty="0"/>
          </a:p>
          <a:p>
            <a:pPr marL="0" indent="0">
              <a:buNone/>
            </a:pPr>
            <a:endParaRPr lang="da-DK" sz="2200" dirty="0"/>
          </a:p>
          <a:p>
            <a:endParaRPr lang="da-DK" sz="2200" dirty="0"/>
          </a:p>
          <a:p>
            <a:endParaRPr lang="da-DK" sz="2200" dirty="0"/>
          </a:p>
          <a:p>
            <a:endParaRPr lang="da-DK" sz="2200" dirty="0"/>
          </a:p>
          <a:p>
            <a:endParaRPr lang="da-DK" sz="2200" dirty="0"/>
          </a:p>
          <a:p>
            <a:endParaRPr lang="da-DK" sz="2200" dirty="0"/>
          </a:p>
          <a:p>
            <a:endParaRPr lang="da-DK" sz="2200" dirty="0"/>
          </a:p>
          <a:p>
            <a:endParaRPr lang="da-DK" sz="2200" dirty="0"/>
          </a:p>
          <a:p>
            <a:endParaRPr lang="da-DK" sz="2200" dirty="0"/>
          </a:p>
          <a:p>
            <a:pPr marL="0" indent="0">
              <a:buNone/>
            </a:pPr>
            <a:r>
              <a:rPr lang="en-US" sz="2200" dirty="0" err="1"/>
              <a:t>calculate_monster_fight_computer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(self, </a:t>
            </a:r>
            <a:r>
              <a:rPr lang="en-US" sz="2200" dirty="0" err="1"/>
              <a:t>monster_card</a:t>
            </a:r>
            <a:r>
              <a:rPr lang="en-US" sz="2200" dirty="0"/>
              <a:t>: </a:t>
            </a:r>
            <a:r>
              <a:rPr lang="en-US" sz="2200" dirty="0" err="1"/>
              <a:t>MonsterCards</a:t>
            </a:r>
            <a:r>
              <a:rPr lang="en-US" sz="2200" dirty="0"/>
              <a:t>)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1245B5-4ACA-465D-A17E-CE1EE3A63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42593"/>
            <a:ext cx="4477692" cy="37975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086E33-D40D-4308-AC1A-24362C6EF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58198"/>
            <a:ext cx="5095672" cy="378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3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95CA4-2FA2-4451-8A6C-E18F07274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Selve spillet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E3CA7-78AF-4049-87D7-2E2CEEEAA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13365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D5D72-293F-4D5E-A428-7A812D057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Print card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16C37-BDCB-4F05-86AE-8948A8D0A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71241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DBAEF-207B-4D3D-907F-A3CD86BFE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Søgefunktion – et planlægningsværktøj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7BE0F-7EC7-4408-B163-A337613AD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1442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C575F-C34A-42B4-8489-1B7B7071A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204FF-14DD-47C5-9585-061D8319D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4976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</TotalTime>
  <Words>291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  Avanceret Programmering   Kristian Osbæck</vt:lpstr>
      <vt:lpstr>Indlæsning af kort</vt:lpstr>
      <vt:lpstr>Player class</vt:lpstr>
      <vt:lpstr>Game class del 1 – metoder</vt:lpstr>
      <vt:lpstr>Game class del 2 – de to vigtigste</vt:lpstr>
      <vt:lpstr>Selve spillet</vt:lpstr>
      <vt:lpstr>Print card</vt:lpstr>
      <vt:lpstr>Søgefunktion – et planlægningsværktøj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Kristian Skovgaard Osbæck</dc:creator>
  <cp:lastModifiedBy>Kristian Skovgaard Osbæck</cp:lastModifiedBy>
  <cp:revision>10</cp:revision>
  <dcterms:created xsi:type="dcterms:W3CDTF">2020-12-16T16:52:26Z</dcterms:created>
  <dcterms:modified xsi:type="dcterms:W3CDTF">2020-12-16T20:24:25Z</dcterms:modified>
</cp:coreProperties>
</file>