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4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9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7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8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9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8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Restourant</a:t>
            </a:r>
            <a:r>
              <a:rPr lang="en-US" dirty="0" smtClean="0"/>
              <a:t> “Yummy”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/>
              <a:t>Изготвил: Кристиан Проданов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79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7" y="2755565"/>
            <a:ext cx="1139567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6600" dirty="0" smtClean="0"/>
              <a:t>БЛАГОДАРЯ ЗА ВНИМАНИЕТО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877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g-BG" b="1" dirty="0" smtClean="0"/>
              <a:t>Прототип на ресторантна програма</a:t>
            </a:r>
            <a:endParaRPr lang="bg-BG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g-BG" dirty="0" smtClean="0"/>
              <a:t>К</a:t>
            </a:r>
            <a:r>
              <a:rPr lang="en-US" dirty="0" err="1" smtClean="0"/>
              <a:t>онзолен</a:t>
            </a:r>
            <a:r>
              <a:rPr lang="en-US" dirty="0" smtClean="0"/>
              <a:t> </a:t>
            </a:r>
            <a:r>
              <a:rPr lang="en-US" dirty="0" err="1"/>
              <a:t>интерфейс</a:t>
            </a:r>
            <a:endParaRPr lang="bg-BG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g-BG" dirty="0" err="1" smtClean="0"/>
              <a:t>Д</a:t>
            </a:r>
            <a:r>
              <a:rPr lang="en-US" dirty="0" err="1" smtClean="0"/>
              <a:t>обавяне</a:t>
            </a:r>
            <a:r>
              <a:rPr lang="en-US" dirty="0" smtClean="0"/>
              <a:t> </a:t>
            </a:r>
            <a:r>
              <a:rPr lang="en-US" dirty="0" err="1"/>
              <a:t>на</a:t>
            </a:r>
            <a:r>
              <a:rPr lang="bg-BG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b="1" dirty="0" smtClean="0"/>
              <a:t>Храна за меню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b="1" dirty="0" smtClean="0"/>
              <a:t>Персонал</a:t>
            </a:r>
            <a:r>
              <a:rPr lang="en-US" b="1" dirty="0" smtClean="0"/>
              <a:t> </a:t>
            </a:r>
            <a:endParaRPr lang="bg-BG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b="1" dirty="0" smtClean="0"/>
              <a:t>Поръчки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b="1" dirty="0" smtClean="0"/>
              <a:t>Резервации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b="1" dirty="0" smtClean="0"/>
              <a:t>Статус на маси</a:t>
            </a:r>
            <a:endParaRPr lang="bg-BG" b="1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етапи в реализацията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bg-BG" dirty="0"/>
              <a:t>Обсъждане и събиране на идеи за приложението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Търсене на информация от сферата на медицината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Обсъждане на дизайн и релации между таблиците в БД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Създаване на БД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Въвеждане на информация в БД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Създаване на проект във </a:t>
            </a:r>
            <a:r>
              <a:rPr lang="en-US" dirty="0"/>
              <a:t>Visual </a:t>
            </a:r>
            <a:r>
              <a:rPr lang="en-US" dirty="0" smtClean="0"/>
              <a:t>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етапи в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7.  </a:t>
            </a:r>
            <a:r>
              <a:rPr lang="bg-BG" dirty="0"/>
              <a:t>Използване на трислойна архитектура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8.  </a:t>
            </a:r>
            <a:r>
              <a:rPr lang="bg-BG" dirty="0"/>
              <a:t>Свързване на БД с проекта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9.  </a:t>
            </a:r>
            <a:r>
              <a:rPr lang="bg-BG" dirty="0"/>
              <a:t>Конструиране на заявки към БД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10.  </a:t>
            </a:r>
            <a:r>
              <a:rPr lang="bg-BG" dirty="0"/>
              <a:t>Писане на компонентни тестове и </a:t>
            </a:r>
            <a:r>
              <a:rPr lang="bg-BG" dirty="0" err="1"/>
              <a:t>дебъгинг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11.  </a:t>
            </a:r>
            <a:r>
              <a:rPr lang="bg-BG" dirty="0"/>
              <a:t>Писане на </a:t>
            </a:r>
            <a:r>
              <a:rPr lang="bg-BG" dirty="0" smtClean="0"/>
              <a:t>документация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04217"/>
            <a:ext cx="6080760" cy="3311189"/>
          </a:xfrm>
        </p:spPr>
        <p:txBody>
          <a:bodyPr>
            <a:normAutofit/>
          </a:bodyPr>
          <a:lstStyle/>
          <a:p>
            <a:pPr marL="0" indent="0">
              <a:spcAft>
                <a:spcPts val="3000"/>
              </a:spcAft>
              <a:buNone/>
            </a:pPr>
            <a:r>
              <a:rPr lang="bg-BG" dirty="0"/>
              <a:t>За реализация на проекта използваме:</a:t>
            </a:r>
          </a:p>
          <a:p>
            <a:pPr lvl="1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Visual Studio</a:t>
            </a:r>
          </a:p>
          <a:p>
            <a:pPr lvl="1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SQL Server Management Studio (</a:t>
            </a:r>
            <a:r>
              <a:rPr lang="en-US" b="1" dirty="0" smtClean="0"/>
              <a:t>SSMS)</a:t>
            </a:r>
          </a:p>
        </p:txBody>
      </p:sp>
      <p:pic>
        <p:nvPicPr>
          <p:cNvPr id="5" name="Picture 4" descr="How to install the MS SQL Server step by step with screenshots  illustrations 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710" y="4059811"/>
            <a:ext cx="892188" cy="8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Visual Studio Logo transparent PNG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44" y="2473411"/>
            <a:ext cx="864355" cy="8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0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ПРИЛОЖЕНИЕТО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069" y="1721709"/>
            <a:ext cx="4835236" cy="3427245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Използвам локална база данни </a:t>
            </a:r>
            <a:r>
              <a:rPr lang="en-US" dirty="0" err="1" smtClean="0"/>
              <a:t>ProektDB</a:t>
            </a:r>
            <a:r>
              <a:rPr lang="bg-BG" dirty="0" smtClean="0"/>
              <a:t>. Тя съдържа следните таблици:</a:t>
            </a:r>
          </a:p>
          <a:p>
            <a:pPr lvl="1" algn="just"/>
            <a:r>
              <a:rPr lang="en-US" b="1" dirty="0" err="1" smtClean="0"/>
              <a:t>MenuItems</a:t>
            </a:r>
            <a:endParaRPr lang="en-US" b="1" dirty="0"/>
          </a:p>
          <a:p>
            <a:pPr lvl="1" algn="just"/>
            <a:r>
              <a:rPr lang="en-US" b="1" dirty="0" smtClean="0"/>
              <a:t>Employees</a:t>
            </a:r>
            <a:endParaRPr lang="en-US" b="1" dirty="0"/>
          </a:p>
          <a:p>
            <a:pPr lvl="1" algn="just"/>
            <a:r>
              <a:rPr lang="en-US" b="1" dirty="0" smtClean="0"/>
              <a:t>Orders</a:t>
            </a:r>
            <a:endParaRPr lang="en-US" b="1" dirty="0"/>
          </a:p>
          <a:p>
            <a:pPr lvl="1" algn="just"/>
            <a:r>
              <a:rPr lang="en-US" b="1" dirty="0" smtClean="0"/>
              <a:t>Reservations</a:t>
            </a:r>
            <a:endParaRPr lang="en-US" b="1" dirty="0"/>
          </a:p>
          <a:p>
            <a:pPr lvl="1" algn="just"/>
            <a:r>
              <a:rPr lang="en-US" b="1" dirty="0" smtClean="0"/>
              <a:t>Tables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1.png" descr="Graphical user interface, application, website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6952" y="1605654"/>
            <a:ext cx="5972175" cy="3543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677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ПРИЛОЖЕНИЕТО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223" y="1853754"/>
            <a:ext cx="5323294" cy="3450613"/>
          </a:xfrm>
        </p:spPr>
        <p:txBody>
          <a:bodyPr/>
          <a:lstStyle/>
          <a:p>
            <a:pPr marL="0" indent="457200" algn="just">
              <a:buNone/>
            </a:pPr>
            <a:r>
              <a:rPr lang="bg-BG" dirty="0"/>
              <a:t>За кодовата част използваме </a:t>
            </a:r>
            <a:r>
              <a:rPr lang="en-US" b="1" dirty="0"/>
              <a:t>Visual Studio</a:t>
            </a:r>
            <a:r>
              <a:rPr lang="en-US" dirty="0"/>
              <a:t>, </a:t>
            </a:r>
            <a:r>
              <a:rPr lang="bg-BG" dirty="0"/>
              <a:t>а класовете ни са разпределени в следните папки: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b="1" dirty="0"/>
              <a:t>Business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b="1" dirty="0"/>
              <a:t>Data</a:t>
            </a:r>
          </a:p>
          <a:p>
            <a:pPr lvl="2" indent="-457200" algn="just">
              <a:buFont typeface="Wingdings" panose="05000000000000000000" pitchFamily="2" charset="2"/>
              <a:buChar char="§"/>
            </a:pPr>
            <a:r>
              <a:rPr lang="en-US" b="1" dirty="0"/>
              <a:t>Models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b="1" dirty="0"/>
              <a:t>Presentation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40" y="2040317"/>
            <a:ext cx="3500173" cy="32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ПРИЛОЖЕНИЕТО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4" y="2102479"/>
            <a:ext cx="4276182" cy="20123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00" y="4677333"/>
            <a:ext cx="2886478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73" y="2291468"/>
            <a:ext cx="5049204" cy="29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ПРИЛОЖЕНИЕТО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83" y="3960432"/>
            <a:ext cx="3511652" cy="216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6" y="2720602"/>
            <a:ext cx="5181035" cy="2213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28" y="1987802"/>
            <a:ext cx="407726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</TotalTime>
  <Words>175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Restourant “Yummy”</vt:lpstr>
      <vt:lpstr>Цели</vt:lpstr>
      <vt:lpstr>Основни етапи в реализацията</vt:lpstr>
      <vt:lpstr>Основни етапи в реализация</vt:lpstr>
      <vt:lpstr>Използвани технологии</vt:lpstr>
      <vt:lpstr>РЕАЛИЗАЦИЯ НА ПРИЛОЖЕНИЕТО</vt:lpstr>
      <vt:lpstr>РЕАЛИЗАЦИЯ НА ПРИЛОЖЕНИЕТО</vt:lpstr>
      <vt:lpstr>РЕАЛИЗАЦИЯ НА ПРИЛОЖЕНИЕТО</vt:lpstr>
      <vt:lpstr>РЕАЛИЗАЦИЯ НА ПРИЛОЖЕНИЕТО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Restourant “Yummy”</dc:title>
  <dc:creator>itkariera</dc:creator>
  <cp:lastModifiedBy>itkariera</cp:lastModifiedBy>
  <cp:revision>4</cp:revision>
  <dcterms:created xsi:type="dcterms:W3CDTF">2023-03-26T06:54:51Z</dcterms:created>
  <dcterms:modified xsi:type="dcterms:W3CDTF">2023-03-26T07:23:46Z</dcterms:modified>
</cp:coreProperties>
</file>