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oming Soon"/>
      <p:regular r:id="rId18"/>
    </p:embeddedFont>
    <p:embeddedFont>
      <p:font typeface="Nerko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EDCC12-C964-4BE5-A423-FA8B81B96D0E}">
  <a:tblStyle styleId="{76EDCC12-C964-4BE5-A423-FA8B81B96D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erkoOne-regular.fntdata"/><Relationship Id="rId18" Type="http://schemas.openxmlformats.org/officeDocument/2006/relationships/font" Target="fonts/ComingSo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4f9595b30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4f9595b30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01f3db8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01f3db8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4f9595b30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4f9595b30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169480d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169480d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250933779_0_2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250933779_0_2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f9595b30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f9595b30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4f9595b30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4f9595b30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f9595b302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f9595b302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f9595b30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f9595b30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4f9595b30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4f9595b30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f9595b302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4f9595b302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498300" y="540000"/>
            <a:ext cx="3982800" cy="1611600"/>
          </a:xfrm>
          <a:prstGeom prst="rect">
            <a:avLst/>
          </a:prstGeom>
        </p:spPr>
        <p:txBody>
          <a:bodyPr anchorCtr="0" anchor="b" bIns="0" lIns="91425" spcFirstLastPara="1" rIns="91425" wrap="square" tIns="0">
            <a:noAutofit/>
          </a:bodyPr>
          <a:lstStyle>
            <a:lvl1pPr lvl="0" algn="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208050" y="2829313"/>
            <a:ext cx="4215900" cy="259200"/>
          </a:xfrm>
          <a:prstGeom prst="rect">
            <a:avLst/>
          </a:prstGeom>
        </p:spPr>
        <p:txBody>
          <a:bodyPr anchorCtr="0" anchor="t" bIns="0" lIns="91425" spcFirstLastPara="1" rIns="91425" wrap="square" tIns="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2" type="ctrTitle"/>
          </p:nvPr>
        </p:nvSpPr>
        <p:spPr>
          <a:xfrm>
            <a:off x="4498300" y="2253952"/>
            <a:ext cx="3982800" cy="402000"/>
          </a:xfrm>
          <a:prstGeom prst="rect">
            <a:avLst/>
          </a:prstGeom>
        </p:spPr>
        <p:txBody>
          <a:bodyPr anchorCtr="0" anchor="b" bIns="0" lIns="91425" spcFirstLastPara="1" rIns="91425" wrap="square" tIns="0">
            <a:noAutofit/>
          </a:bodyPr>
          <a:lstStyle>
            <a:lvl1pPr lvl="0" rtl="0" algn="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1807975" y="2063175"/>
            <a:ext cx="5528100" cy="1342800"/>
          </a:xfrm>
          <a:prstGeom prst="rect">
            <a:avLst/>
          </a:prstGeom>
        </p:spPr>
        <p:txBody>
          <a:bodyPr anchorCtr="0" anchor="b" bIns="0" lIns="91425" spcFirstLastPara="1" rIns="91425" wrap="square" tIns="0">
            <a:noAutofit/>
          </a:bodyPr>
          <a:lstStyle>
            <a:lvl1pPr lvl="0" algn="ct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1"/>
          <p:cNvSpPr txBox="1"/>
          <p:nvPr>
            <p:ph idx="1" type="subTitle"/>
          </p:nvPr>
        </p:nvSpPr>
        <p:spPr>
          <a:xfrm>
            <a:off x="1679525" y="3460900"/>
            <a:ext cx="5784900" cy="317400"/>
          </a:xfrm>
          <a:prstGeom prst="rect">
            <a:avLst/>
          </a:prstGeom>
        </p:spPr>
        <p:txBody>
          <a:bodyPr anchorCtr="0" anchor="t" bIns="0" lIns="91425" spcFirstLastPara="1" rIns="91425" wrap="square" tIns="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41" name="Shape 41"/>
        <p:cNvGrpSpPr/>
        <p:nvPr/>
      </p:nvGrpSpPr>
      <p:grpSpPr>
        <a:xfrm>
          <a:off x="0" y="0"/>
          <a:ext cx="0" cy="0"/>
          <a:chOff x="0" y="0"/>
          <a:chExt cx="0" cy="0"/>
        </a:xfrm>
      </p:grpSpPr>
      <p:sp>
        <p:nvSpPr>
          <p:cNvPr id="42" name="Google Shape;42;p13"/>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3" name="Google Shape;43;p13"/>
          <p:cNvSpPr txBox="1"/>
          <p:nvPr>
            <p:ph hasCustomPrompt="1" idx="2" type="title"/>
          </p:nvPr>
        </p:nvSpPr>
        <p:spPr>
          <a:xfrm>
            <a:off x="789350" y="1101650"/>
            <a:ext cx="919200" cy="670200"/>
          </a:xfrm>
          <a:prstGeom prst="rect">
            <a:avLst/>
          </a:prstGeom>
        </p:spPr>
        <p:txBody>
          <a:bodyPr anchorCtr="0" anchor="b" bIns="0" lIns="91425" spcFirstLastPara="1" rIns="91425" wrap="square" tIns="0">
            <a:noAutofit/>
          </a:bodyPr>
          <a:lstStyle>
            <a:lvl1pPr lvl="0" rtl="0">
              <a:spcBef>
                <a:spcPts val="0"/>
              </a:spcBef>
              <a:spcAft>
                <a:spcPts val="0"/>
              </a:spcAft>
              <a:buSzPts val="5500"/>
              <a:buNone/>
              <a:defRPr sz="5500">
                <a:solidFill>
                  <a:schemeClr val="dk2"/>
                </a:solidFill>
              </a:defRPr>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a:r>
              <a:t>xx%</a:t>
            </a:r>
          </a:p>
        </p:txBody>
      </p:sp>
      <p:sp>
        <p:nvSpPr>
          <p:cNvPr id="44" name="Google Shape;44;p13"/>
          <p:cNvSpPr txBox="1"/>
          <p:nvPr>
            <p:ph idx="1" type="subTitle"/>
          </p:nvPr>
        </p:nvSpPr>
        <p:spPr>
          <a:xfrm>
            <a:off x="789350" y="1771725"/>
            <a:ext cx="3074700" cy="312900"/>
          </a:xfrm>
          <a:prstGeom prst="rect">
            <a:avLst/>
          </a:prstGeom>
        </p:spPr>
        <p:txBody>
          <a:bodyPr anchorCtr="0" anchor="b" bIns="0" lIns="91425" spcFirstLastPara="1" rIns="91425" wrap="square" tIns="0">
            <a:noAutofit/>
          </a:bodyPr>
          <a:lstStyle>
            <a:lvl1pPr lvl="0">
              <a:spcBef>
                <a:spcPts val="0"/>
              </a:spcBef>
              <a:spcAft>
                <a:spcPts val="0"/>
              </a:spcAft>
              <a:buSzPts val="1600"/>
              <a:buNone/>
              <a:defRPr sz="2400">
                <a:latin typeface="Nerko One"/>
                <a:ea typeface="Nerko One"/>
                <a:cs typeface="Nerko One"/>
                <a:sym typeface="Nerko 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45" name="Google Shape;45;p13"/>
          <p:cNvSpPr txBox="1"/>
          <p:nvPr>
            <p:ph idx="3" type="subTitle"/>
          </p:nvPr>
        </p:nvSpPr>
        <p:spPr>
          <a:xfrm>
            <a:off x="789350" y="2069375"/>
            <a:ext cx="2691300" cy="572700"/>
          </a:xfrm>
          <a:prstGeom prst="rect">
            <a:avLst/>
          </a:prstGeom>
        </p:spPr>
        <p:txBody>
          <a:bodyPr anchorCtr="0" anchor="b"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6" name="Google Shape;46;p13"/>
          <p:cNvSpPr txBox="1"/>
          <p:nvPr>
            <p:ph hasCustomPrompt="1" idx="4" type="title"/>
          </p:nvPr>
        </p:nvSpPr>
        <p:spPr>
          <a:xfrm>
            <a:off x="4053225" y="1101650"/>
            <a:ext cx="919200" cy="670200"/>
          </a:xfrm>
          <a:prstGeom prst="rect">
            <a:avLst/>
          </a:prstGeom>
        </p:spPr>
        <p:txBody>
          <a:bodyPr anchorCtr="0" anchor="b" bIns="0" lIns="91425" spcFirstLastPara="1" rIns="91425" wrap="square" tIns="0">
            <a:noAutofit/>
          </a:bodyPr>
          <a:lstStyle>
            <a:lvl1pPr lvl="0" rtl="0">
              <a:spcBef>
                <a:spcPts val="0"/>
              </a:spcBef>
              <a:spcAft>
                <a:spcPts val="0"/>
              </a:spcAft>
              <a:buSzPts val="5500"/>
              <a:buNone/>
              <a:defRPr sz="5500">
                <a:solidFill>
                  <a:schemeClr val="dk2"/>
                </a:solidFill>
              </a:defRPr>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a:r>
              <a:t>xx%</a:t>
            </a:r>
          </a:p>
        </p:txBody>
      </p:sp>
      <p:sp>
        <p:nvSpPr>
          <p:cNvPr id="47" name="Google Shape;47;p13"/>
          <p:cNvSpPr txBox="1"/>
          <p:nvPr>
            <p:ph idx="5" type="subTitle"/>
          </p:nvPr>
        </p:nvSpPr>
        <p:spPr>
          <a:xfrm>
            <a:off x="4053225" y="1771725"/>
            <a:ext cx="3074700" cy="312900"/>
          </a:xfrm>
          <a:prstGeom prst="rect">
            <a:avLst/>
          </a:prstGeom>
        </p:spPr>
        <p:txBody>
          <a:bodyPr anchorCtr="0" anchor="b" bIns="0" lIns="91425" spcFirstLastPara="1" rIns="91425" wrap="square" tIns="0">
            <a:noAutofit/>
          </a:bodyPr>
          <a:lstStyle>
            <a:lvl1pPr lvl="0" rtl="0">
              <a:spcBef>
                <a:spcPts val="0"/>
              </a:spcBef>
              <a:spcAft>
                <a:spcPts val="0"/>
              </a:spcAft>
              <a:buSzPts val="1600"/>
              <a:buNone/>
              <a:defRPr sz="2400">
                <a:latin typeface="Nerko One"/>
                <a:ea typeface="Nerko One"/>
                <a:cs typeface="Nerko One"/>
                <a:sym typeface="Nerko 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 name="Google Shape;48;p13"/>
          <p:cNvSpPr txBox="1"/>
          <p:nvPr>
            <p:ph idx="6" type="subTitle"/>
          </p:nvPr>
        </p:nvSpPr>
        <p:spPr>
          <a:xfrm>
            <a:off x="4053225" y="2069375"/>
            <a:ext cx="2691300" cy="572700"/>
          </a:xfrm>
          <a:prstGeom prst="rect">
            <a:avLst/>
          </a:prstGeom>
        </p:spPr>
        <p:txBody>
          <a:bodyPr anchorCtr="0" anchor="b"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9" name="Google Shape;49;p13"/>
          <p:cNvSpPr txBox="1"/>
          <p:nvPr>
            <p:ph hasCustomPrompt="1" idx="7" type="title"/>
          </p:nvPr>
        </p:nvSpPr>
        <p:spPr>
          <a:xfrm>
            <a:off x="789350" y="2777650"/>
            <a:ext cx="919200" cy="670200"/>
          </a:xfrm>
          <a:prstGeom prst="rect">
            <a:avLst/>
          </a:prstGeom>
        </p:spPr>
        <p:txBody>
          <a:bodyPr anchorCtr="0" anchor="b" bIns="0" lIns="91425" spcFirstLastPara="1" rIns="91425" wrap="square" tIns="0">
            <a:noAutofit/>
          </a:bodyPr>
          <a:lstStyle>
            <a:lvl1pPr lvl="0" rtl="0">
              <a:spcBef>
                <a:spcPts val="0"/>
              </a:spcBef>
              <a:spcAft>
                <a:spcPts val="0"/>
              </a:spcAft>
              <a:buSzPts val="5500"/>
              <a:buNone/>
              <a:defRPr sz="5500">
                <a:solidFill>
                  <a:schemeClr val="dk2"/>
                </a:solidFill>
              </a:defRPr>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a:r>
              <a:t>xx%</a:t>
            </a:r>
          </a:p>
        </p:txBody>
      </p:sp>
      <p:sp>
        <p:nvSpPr>
          <p:cNvPr id="50" name="Google Shape;50;p13"/>
          <p:cNvSpPr txBox="1"/>
          <p:nvPr>
            <p:ph idx="8" type="subTitle"/>
          </p:nvPr>
        </p:nvSpPr>
        <p:spPr>
          <a:xfrm>
            <a:off x="789350" y="3447750"/>
            <a:ext cx="3074700" cy="312900"/>
          </a:xfrm>
          <a:prstGeom prst="rect">
            <a:avLst/>
          </a:prstGeom>
        </p:spPr>
        <p:txBody>
          <a:bodyPr anchorCtr="0" anchor="b" bIns="0" lIns="91425" spcFirstLastPara="1" rIns="91425" wrap="square" tIns="0">
            <a:noAutofit/>
          </a:bodyPr>
          <a:lstStyle>
            <a:lvl1pPr lvl="0" rtl="0">
              <a:spcBef>
                <a:spcPts val="0"/>
              </a:spcBef>
              <a:spcAft>
                <a:spcPts val="0"/>
              </a:spcAft>
              <a:buSzPts val="1600"/>
              <a:buNone/>
              <a:defRPr sz="2400">
                <a:latin typeface="Nerko One"/>
                <a:ea typeface="Nerko One"/>
                <a:cs typeface="Nerko One"/>
                <a:sym typeface="Nerko 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1" name="Google Shape;51;p13"/>
          <p:cNvSpPr txBox="1"/>
          <p:nvPr>
            <p:ph idx="9" type="subTitle"/>
          </p:nvPr>
        </p:nvSpPr>
        <p:spPr>
          <a:xfrm>
            <a:off x="789350" y="3745475"/>
            <a:ext cx="2691300" cy="572700"/>
          </a:xfrm>
          <a:prstGeom prst="rect">
            <a:avLst/>
          </a:prstGeom>
        </p:spPr>
        <p:txBody>
          <a:bodyPr anchorCtr="0" anchor="b"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2" name="Google Shape;52;p13"/>
          <p:cNvSpPr txBox="1"/>
          <p:nvPr>
            <p:ph hasCustomPrompt="1" idx="13" type="title"/>
          </p:nvPr>
        </p:nvSpPr>
        <p:spPr>
          <a:xfrm>
            <a:off x="4053225" y="2777650"/>
            <a:ext cx="919200" cy="670200"/>
          </a:xfrm>
          <a:prstGeom prst="rect">
            <a:avLst/>
          </a:prstGeom>
        </p:spPr>
        <p:txBody>
          <a:bodyPr anchorCtr="0" anchor="b" bIns="0" lIns="91425" spcFirstLastPara="1" rIns="91425" wrap="square" tIns="0">
            <a:noAutofit/>
          </a:bodyPr>
          <a:lstStyle>
            <a:lvl1pPr lvl="0" rtl="0">
              <a:spcBef>
                <a:spcPts val="0"/>
              </a:spcBef>
              <a:spcAft>
                <a:spcPts val="0"/>
              </a:spcAft>
              <a:buSzPts val="5500"/>
              <a:buNone/>
              <a:defRPr sz="5500">
                <a:solidFill>
                  <a:schemeClr val="dk2"/>
                </a:solidFill>
              </a:defRPr>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a:r>
              <a:t>xx%</a:t>
            </a:r>
          </a:p>
        </p:txBody>
      </p:sp>
      <p:sp>
        <p:nvSpPr>
          <p:cNvPr id="53" name="Google Shape;53;p13"/>
          <p:cNvSpPr txBox="1"/>
          <p:nvPr>
            <p:ph idx="14" type="subTitle"/>
          </p:nvPr>
        </p:nvSpPr>
        <p:spPr>
          <a:xfrm>
            <a:off x="4053225" y="3447750"/>
            <a:ext cx="3074700" cy="312900"/>
          </a:xfrm>
          <a:prstGeom prst="rect">
            <a:avLst/>
          </a:prstGeom>
        </p:spPr>
        <p:txBody>
          <a:bodyPr anchorCtr="0" anchor="b" bIns="0" lIns="91425" spcFirstLastPara="1" rIns="91425" wrap="square" tIns="0">
            <a:noAutofit/>
          </a:bodyPr>
          <a:lstStyle>
            <a:lvl1pPr lvl="0" rtl="0">
              <a:spcBef>
                <a:spcPts val="0"/>
              </a:spcBef>
              <a:spcAft>
                <a:spcPts val="0"/>
              </a:spcAft>
              <a:buSzPts val="1600"/>
              <a:buNone/>
              <a:defRPr sz="2400">
                <a:latin typeface="Nerko One"/>
                <a:ea typeface="Nerko One"/>
                <a:cs typeface="Nerko One"/>
                <a:sym typeface="Nerko 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4" name="Google Shape;54;p13"/>
          <p:cNvSpPr txBox="1"/>
          <p:nvPr>
            <p:ph idx="15" type="subTitle"/>
          </p:nvPr>
        </p:nvSpPr>
        <p:spPr>
          <a:xfrm>
            <a:off x="4053225" y="3745475"/>
            <a:ext cx="2691300" cy="572700"/>
          </a:xfrm>
          <a:prstGeom prst="rect">
            <a:avLst/>
          </a:prstGeom>
        </p:spPr>
        <p:txBody>
          <a:bodyPr anchorCtr="0" anchor="b"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55" name="Shape 55"/>
        <p:cNvGrpSpPr/>
        <p:nvPr/>
      </p:nvGrpSpPr>
      <p:grpSpPr>
        <a:xfrm>
          <a:off x="0" y="0"/>
          <a:ext cx="0" cy="0"/>
          <a:chOff x="0" y="0"/>
          <a:chExt cx="0" cy="0"/>
        </a:xfrm>
      </p:grpSpPr>
      <p:sp>
        <p:nvSpPr>
          <p:cNvPr id="56" name="Google Shape;56;p14"/>
          <p:cNvSpPr txBox="1"/>
          <p:nvPr>
            <p:ph idx="1" type="subTitle"/>
          </p:nvPr>
        </p:nvSpPr>
        <p:spPr>
          <a:xfrm>
            <a:off x="1298550" y="2480900"/>
            <a:ext cx="6546900" cy="1344000"/>
          </a:xfrm>
          <a:prstGeom prst="rect">
            <a:avLst/>
          </a:prstGeom>
        </p:spPr>
        <p:txBody>
          <a:bodyPr anchorCtr="0" anchor="t" bIns="0" lIns="91425" spcFirstLastPara="1" rIns="91425" wrap="square" tIns="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2" type="subTitle"/>
          </p:nvPr>
        </p:nvSpPr>
        <p:spPr>
          <a:xfrm>
            <a:off x="2931800" y="3876625"/>
            <a:ext cx="3280500" cy="381300"/>
          </a:xfrm>
          <a:prstGeom prst="rect">
            <a:avLst/>
          </a:prstGeom>
        </p:spPr>
        <p:txBody>
          <a:bodyPr anchorCtr="0" anchor="t" bIns="0" lIns="91425" spcFirstLastPara="1" rIns="91425" wrap="square" tIns="0">
            <a:noAutofit/>
          </a:bodyPr>
          <a:lstStyle>
            <a:lvl1pPr lvl="0" algn="ctr">
              <a:spcBef>
                <a:spcPts val="0"/>
              </a:spcBef>
              <a:spcAft>
                <a:spcPts val="0"/>
              </a:spcAft>
              <a:buSzPts val="2400"/>
              <a:buFont typeface="Nerko One"/>
              <a:buNone/>
              <a:defRPr sz="2800">
                <a:solidFill>
                  <a:schemeClr val="dk2"/>
                </a:solidFill>
                <a:latin typeface="Nerko One"/>
                <a:ea typeface="Nerko One"/>
                <a:cs typeface="Nerko One"/>
                <a:sym typeface="Nerko One"/>
              </a:defRPr>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2669450" y="2804990"/>
            <a:ext cx="3805200" cy="8418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hasCustomPrompt="1" idx="2" type="title"/>
          </p:nvPr>
        </p:nvSpPr>
        <p:spPr>
          <a:xfrm>
            <a:off x="2669350" y="933915"/>
            <a:ext cx="3805200" cy="1378800"/>
          </a:xfrm>
          <a:prstGeom prst="rect">
            <a:avLst/>
          </a:prstGeom>
        </p:spPr>
        <p:txBody>
          <a:bodyPr anchorCtr="0" anchor="b" bIns="0" lIns="91425" spcFirstLastPara="1" rIns="91425" wrap="square" tIns="0">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 name="Google Shape;61;p15"/>
          <p:cNvSpPr txBox="1"/>
          <p:nvPr>
            <p:ph idx="1" type="subTitle"/>
          </p:nvPr>
        </p:nvSpPr>
        <p:spPr>
          <a:xfrm>
            <a:off x="3275100" y="3905440"/>
            <a:ext cx="2599800" cy="5031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62" name="Shape 62"/>
        <p:cNvGrpSpPr/>
        <p:nvPr/>
      </p:nvGrpSpPr>
      <p:grpSpPr>
        <a:xfrm>
          <a:off x="0" y="0"/>
          <a:ext cx="0" cy="0"/>
          <a:chOff x="0" y="0"/>
          <a:chExt cx="0" cy="0"/>
        </a:xfrm>
      </p:grpSpPr>
      <p:sp>
        <p:nvSpPr>
          <p:cNvPr id="63" name="Google Shape;63;p16"/>
          <p:cNvSpPr txBox="1"/>
          <p:nvPr>
            <p:ph idx="1" type="subTitle"/>
          </p:nvPr>
        </p:nvSpPr>
        <p:spPr>
          <a:xfrm>
            <a:off x="4737033" y="2588241"/>
            <a:ext cx="3360300" cy="10305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16"/>
          <p:cNvSpPr txBox="1"/>
          <p:nvPr>
            <p:ph type="title"/>
          </p:nvPr>
        </p:nvSpPr>
        <p:spPr>
          <a:xfrm>
            <a:off x="4737033" y="1524763"/>
            <a:ext cx="3360300" cy="8028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sz="4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1_1">
    <p:spTree>
      <p:nvGrpSpPr>
        <p:cNvPr id="65" name="Shape 65"/>
        <p:cNvGrpSpPr/>
        <p:nvPr/>
      </p:nvGrpSpPr>
      <p:grpSpPr>
        <a:xfrm>
          <a:off x="0" y="0"/>
          <a:ext cx="0" cy="0"/>
          <a:chOff x="0" y="0"/>
          <a:chExt cx="0" cy="0"/>
        </a:xfrm>
      </p:grpSpPr>
      <p:sp>
        <p:nvSpPr>
          <p:cNvPr id="66" name="Google Shape;66;p17"/>
          <p:cNvSpPr txBox="1"/>
          <p:nvPr>
            <p:ph idx="1" type="subTitle"/>
          </p:nvPr>
        </p:nvSpPr>
        <p:spPr>
          <a:xfrm>
            <a:off x="1009375" y="2809425"/>
            <a:ext cx="3360300" cy="10284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7"/>
          <p:cNvSpPr txBox="1"/>
          <p:nvPr>
            <p:ph type="title"/>
          </p:nvPr>
        </p:nvSpPr>
        <p:spPr>
          <a:xfrm>
            <a:off x="1009375" y="2204675"/>
            <a:ext cx="3360300" cy="426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1_2">
    <p:spTree>
      <p:nvGrpSpPr>
        <p:cNvPr id="68" name="Shape 68"/>
        <p:cNvGrpSpPr/>
        <p:nvPr/>
      </p:nvGrpSpPr>
      <p:grpSpPr>
        <a:xfrm>
          <a:off x="0" y="0"/>
          <a:ext cx="0" cy="0"/>
          <a:chOff x="0" y="0"/>
          <a:chExt cx="0" cy="0"/>
        </a:xfrm>
      </p:grpSpPr>
      <p:sp>
        <p:nvSpPr>
          <p:cNvPr id="69" name="Google Shape;69;p18"/>
          <p:cNvSpPr txBox="1"/>
          <p:nvPr>
            <p:ph idx="1" type="subTitle"/>
          </p:nvPr>
        </p:nvSpPr>
        <p:spPr>
          <a:xfrm>
            <a:off x="4451858" y="2835127"/>
            <a:ext cx="3360300" cy="10284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0" name="Google Shape;70;p18"/>
          <p:cNvSpPr txBox="1"/>
          <p:nvPr>
            <p:ph type="title"/>
          </p:nvPr>
        </p:nvSpPr>
        <p:spPr>
          <a:xfrm>
            <a:off x="4451858" y="2230373"/>
            <a:ext cx="3360300" cy="426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BODY_1_1">
    <p:spTree>
      <p:nvGrpSpPr>
        <p:cNvPr id="71" name="Shape 71"/>
        <p:cNvGrpSpPr/>
        <p:nvPr/>
      </p:nvGrpSpPr>
      <p:grpSpPr>
        <a:xfrm>
          <a:off x="0" y="0"/>
          <a:ext cx="0" cy="0"/>
          <a:chOff x="0" y="0"/>
          <a:chExt cx="0" cy="0"/>
        </a:xfrm>
      </p:grpSpPr>
      <p:sp>
        <p:nvSpPr>
          <p:cNvPr id="72" name="Google Shape;72;p19"/>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3" name="Google Shape;73;p19"/>
          <p:cNvSpPr txBox="1"/>
          <p:nvPr>
            <p:ph idx="1" type="subTitle"/>
          </p:nvPr>
        </p:nvSpPr>
        <p:spPr>
          <a:xfrm>
            <a:off x="3225462" y="3743948"/>
            <a:ext cx="2623500" cy="3936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4" name="Google Shape;74;p19"/>
          <p:cNvSpPr txBox="1"/>
          <p:nvPr>
            <p:ph idx="2" type="subTitle"/>
          </p:nvPr>
        </p:nvSpPr>
        <p:spPr>
          <a:xfrm>
            <a:off x="3225451" y="4171400"/>
            <a:ext cx="3961500" cy="2919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5" name="Google Shape;75;p19"/>
          <p:cNvSpPr txBox="1"/>
          <p:nvPr>
            <p:ph idx="3" type="subTitle"/>
          </p:nvPr>
        </p:nvSpPr>
        <p:spPr>
          <a:xfrm>
            <a:off x="3225462" y="2585374"/>
            <a:ext cx="2623500" cy="3936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6" name="Google Shape;76;p19"/>
          <p:cNvSpPr txBox="1"/>
          <p:nvPr>
            <p:ph idx="4" type="subTitle"/>
          </p:nvPr>
        </p:nvSpPr>
        <p:spPr>
          <a:xfrm>
            <a:off x="3225451" y="3012825"/>
            <a:ext cx="3961500" cy="2919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7" name="Google Shape;77;p19"/>
          <p:cNvSpPr txBox="1"/>
          <p:nvPr>
            <p:ph idx="5" type="subTitle"/>
          </p:nvPr>
        </p:nvSpPr>
        <p:spPr>
          <a:xfrm>
            <a:off x="3225462" y="1426800"/>
            <a:ext cx="2623500" cy="3936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8" name="Google Shape;78;p19"/>
          <p:cNvSpPr txBox="1"/>
          <p:nvPr>
            <p:ph idx="6" type="subTitle"/>
          </p:nvPr>
        </p:nvSpPr>
        <p:spPr>
          <a:xfrm>
            <a:off x="3225451" y="1854250"/>
            <a:ext cx="3961500" cy="2919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BODY_1_1_5">
    <p:spTree>
      <p:nvGrpSpPr>
        <p:cNvPr id="79" name="Shape 79"/>
        <p:cNvGrpSpPr/>
        <p:nvPr/>
      </p:nvGrpSpPr>
      <p:grpSpPr>
        <a:xfrm>
          <a:off x="0" y="0"/>
          <a:ext cx="0" cy="0"/>
          <a:chOff x="0" y="0"/>
          <a:chExt cx="0" cy="0"/>
        </a:xfrm>
      </p:grpSpPr>
      <p:sp>
        <p:nvSpPr>
          <p:cNvPr id="80" name="Google Shape;80;p20"/>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1" name="Google Shape;81;p20"/>
          <p:cNvSpPr txBox="1"/>
          <p:nvPr>
            <p:ph idx="1" type="subTitle"/>
          </p:nvPr>
        </p:nvSpPr>
        <p:spPr>
          <a:xfrm>
            <a:off x="720000" y="3288623"/>
            <a:ext cx="2256600" cy="393600"/>
          </a:xfrm>
          <a:prstGeom prst="rect">
            <a:avLst/>
          </a:prstGeom>
        </p:spPr>
        <p:txBody>
          <a:bodyPr anchorCtr="0" anchor="b" bIns="0" lIns="91425" spcFirstLastPara="1" rIns="91425" wrap="square" tIns="0">
            <a:noAutofit/>
          </a:bodyPr>
          <a:lstStyle>
            <a:lvl1pPr lvl="0" rtl="0" algn="ctr">
              <a:spcBef>
                <a:spcPts val="0"/>
              </a:spcBef>
              <a:spcAft>
                <a:spcPts val="0"/>
              </a:spcAft>
              <a:buSzPts val="1800"/>
              <a:buNone/>
              <a:defRPr sz="2400">
                <a:solidFill>
                  <a:schemeClr val="dk2"/>
                </a:solidFill>
                <a:latin typeface="Nerko One"/>
                <a:ea typeface="Nerko One"/>
                <a:cs typeface="Nerko One"/>
                <a:sym typeface="Nerko 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2" name="Google Shape;82;p20"/>
          <p:cNvSpPr txBox="1"/>
          <p:nvPr>
            <p:ph idx="2" type="subTitle"/>
          </p:nvPr>
        </p:nvSpPr>
        <p:spPr>
          <a:xfrm>
            <a:off x="720000" y="3779025"/>
            <a:ext cx="22566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83" name="Google Shape;83;p20"/>
          <p:cNvSpPr txBox="1"/>
          <p:nvPr>
            <p:ph idx="3" type="subTitle"/>
          </p:nvPr>
        </p:nvSpPr>
        <p:spPr>
          <a:xfrm>
            <a:off x="3443700" y="3288623"/>
            <a:ext cx="2256600" cy="393600"/>
          </a:xfrm>
          <a:prstGeom prst="rect">
            <a:avLst/>
          </a:prstGeom>
        </p:spPr>
        <p:txBody>
          <a:bodyPr anchorCtr="0" anchor="b" bIns="0" lIns="91425" spcFirstLastPara="1" rIns="91425" wrap="square" tIns="0">
            <a:noAutofit/>
          </a:bodyPr>
          <a:lstStyle>
            <a:lvl1pPr lvl="0" rtl="0" algn="ctr">
              <a:spcBef>
                <a:spcPts val="0"/>
              </a:spcBef>
              <a:spcAft>
                <a:spcPts val="0"/>
              </a:spcAft>
              <a:buSzPts val="1800"/>
              <a:buNone/>
              <a:defRPr sz="2400">
                <a:solidFill>
                  <a:schemeClr val="dk2"/>
                </a:solidFill>
                <a:latin typeface="Nerko One"/>
                <a:ea typeface="Nerko One"/>
                <a:cs typeface="Nerko One"/>
                <a:sym typeface="Nerko 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20"/>
          <p:cNvSpPr txBox="1"/>
          <p:nvPr>
            <p:ph idx="4" type="subTitle"/>
          </p:nvPr>
        </p:nvSpPr>
        <p:spPr>
          <a:xfrm>
            <a:off x="3443700" y="3779025"/>
            <a:ext cx="22566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85" name="Google Shape;85;p20"/>
          <p:cNvSpPr txBox="1"/>
          <p:nvPr>
            <p:ph idx="5" type="subTitle"/>
          </p:nvPr>
        </p:nvSpPr>
        <p:spPr>
          <a:xfrm>
            <a:off x="6167400" y="3288623"/>
            <a:ext cx="2256600" cy="393600"/>
          </a:xfrm>
          <a:prstGeom prst="rect">
            <a:avLst/>
          </a:prstGeom>
        </p:spPr>
        <p:txBody>
          <a:bodyPr anchorCtr="0" anchor="b" bIns="0" lIns="91425" spcFirstLastPara="1" rIns="91425" wrap="square" tIns="0">
            <a:noAutofit/>
          </a:bodyPr>
          <a:lstStyle>
            <a:lvl1pPr lvl="0" rtl="0" algn="ctr">
              <a:spcBef>
                <a:spcPts val="0"/>
              </a:spcBef>
              <a:spcAft>
                <a:spcPts val="0"/>
              </a:spcAft>
              <a:buSzPts val="1800"/>
              <a:buNone/>
              <a:defRPr sz="2400">
                <a:solidFill>
                  <a:schemeClr val="dk2"/>
                </a:solidFill>
                <a:latin typeface="Nerko One"/>
                <a:ea typeface="Nerko One"/>
                <a:cs typeface="Nerko One"/>
                <a:sym typeface="Nerko 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6" name="Google Shape;86;p20"/>
          <p:cNvSpPr txBox="1"/>
          <p:nvPr>
            <p:ph idx="6" type="subTitle"/>
          </p:nvPr>
        </p:nvSpPr>
        <p:spPr>
          <a:xfrm>
            <a:off x="6167400" y="3779025"/>
            <a:ext cx="22566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20000" y="2838375"/>
            <a:ext cx="3805200" cy="841800"/>
          </a:xfrm>
          <a:prstGeom prst="rect">
            <a:avLst/>
          </a:prstGeom>
        </p:spPr>
        <p:txBody>
          <a:bodyPr anchorCtr="0" anchor="ctr" bIns="0" lIns="91425" spcFirstLastPara="1" rIns="91425" wrap="square" tIns="0">
            <a:noAutofit/>
          </a:bodyPr>
          <a:lstStyle>
            <a:lvl1pPr lvl="0" algn="ctr">
              <a:spcBef>
                <a:spcPts val="0"/>
              </a:spcBef>
              <a:spcAft>
                <a:spcPts val="0"/>
              </a:spcAft>
              <a:buSzPts val="3600"/>
              <a:buNone/>
              <a:defRPr sz="36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20000" y="1043500"/>
            <a:ext cx="3805200" cy="1378800"/>
          </a:xfrm>
          <a:prstGeom prst="rect">
            <a:avLst/>
          </a:prstGeom>
        </p:spPr>
        <p:txBody>
          <a:bodyPr anchorCtr="0" anchor="b" bIns="0" lIns="91425" spcFirstLastPara="1" rIns="91425" wrap="square" tIns="0">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 name="Google Shape;15;p3"/>
          <p:cNvSpPr txBox="1"/>
          <p:nvPr>
            <p:ph idx="1" type="subTitle"/>
          </p:nvPr>
        </p:nvSpPr>
        <p:spPr>
          <a:xfrm>
            <a:off x="1297650" y="3793700"/>
            <a:ext cx="2649900" cy="534900"/>
          </a:xfrm>
          <a:prstGeom prst="rect">
            <a:avLst/>
          </a:prstGeom>
        </p:spPr>
        <p:txBody>
          <a:bodyPr anchorCtr="0" anchor="t" bIns="0" lIns="91425" spcFirstLastPara="1" rIns="91425" wrap="square" tIns="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BODY_1_1_1">
    <p:spTree>
      <p:nvGrpSpPr>
        <p:cNvPr id="87" name="Shape 87"/>
        <p:cNvGrpSpPr/>
        <p:nvPr/>
      </p:nvGrpSpPr>
      <p:grpSpPr>
        <a:xfrm>
          <a:off x="0" y="0"/>
          <a:ext cx="0" cy="0"/>
          <a:chOff x="0" y="0"/>
          <a:chExt cx="0" cy="0"/>
        </a:xfrm>
      </p:grpSpPr>
      <p:sp>
        <p:nvSpPr>
          <p:cNvPr id="88" name="Google Shape;88;p21"/>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9" name="Google Shape;89;p21"/>
          <p:cNvSpPr txBox="1"/>
          <p:nvPr>
            <p:ph idx="1" type="subTitle"/>
          </p:nvPr>
        </p:nvSpPr>
        <p:spPr>
          <a:xfrm>
            <a:off x="720000" y="1682050"/>
            <a:ext cx="2538900" cy="393600"/>
          </a:xfrm>
          <a:prstGeom prst="rect">
            <a:avLst/>
          </a:prstGeom>
        </p:spPr>
        <p:txBody>
          <a:bodyPr anchorCtr="0" anchor="t" bIns="0" lIns="91425" spcFirstLastPara="1" rIns="91425" wrap="square" tIns="0">
            <a:noAutofit/>
          </a:bodyPr>
          <a:lstStyle>
            <a:lvl1pPr lvl="0" rtl="0" algn="r">
              <a:spcBef>
                <a:spcPts val="0"/>
              </a:spcBef>
              <a:spcAft>
                <a:spcPts val="0"/>
              </a:spcAft>
              <a:buSzPts val="1800"/>
              <a:buNone/>
              <a:defRPr sz="2400">
                <a:solidFill>
                  <a:schemeClr val="dk2"/>
                </a:solidFill>
                <a:latin typeface="Nerko One"/>
                <a:ea typeface="Nerko One"/>
                <a:cs typeface="Nerko One"/>
                <a:sym typeface="Nerko 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90" name="Google Shape;90;p21"/>
          <p:cNvSpPr txBox="1"/>
          <p:nvPr>
            <p:ph idx="2" type="subTitle"/>
          </p:nvPr>
        </p:nvSpPr>
        <p:spPr>
          <a:xfrm>
            <a:off x="720000" y="2120598"/>
            <a:ext cx="2538900" cy="572700"/>
          </a:xfrm>
          <a:prstGeom prst="rect">
            <a:avLst/>
          </a:prstGeom>
        </p:spPr>
        <p:txBody>
          <a:bodyPr anchorCtr="0" anchor="t" bIns="0" lIns="91425" spcFirstLastPara="1" rIns="91425" wrap="square" tIns="0">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91" name="Google Shape;91;p21"/>
          <p:cNvSpPr txBox="1"/>
          <p:nvPr>
            <p:ph idx="3" type="subTitle"/>
          </p:nvPr>
        </p:nvSpPr>
        <p:spPr>
          <a:xfrm>
            <a:off x="5885111" y="1682050"/>
            <a:ext cx="2538900" cy="3936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2" name="Google Shape;92;p21"/>
          <p:cNvSpPr txBox="1"/>
          <p:nvPr>
            <p:ph idx="4" type="subTitle"/>
          </p:nvPr>
        </p:nvSpPr>
        <p:spPr>
          <a:xfrm>
            <a:off x="5885100" y="2120598"/>
            <a:ext cx="2538900" cy="572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3" name="Google Shape;93;p21"/>
          <p:cNvSpPr txBox="1"/>
          <p:nvPr>
            <p:ph idx="5" type="subTitle"/>
          </p:nvPr>
        </p:nvSpPr>
        <p:spPr>
          <a:xfrm>
            <a:off x="720000" y="3358152"/>
            <a:ext cx="2538900" cy="393600"/>
          </a:xfrm>
          <a:prstGeom prst="rect">
            <a:avLst/>
          </a:prstGeom>
        </p:spPr>
        <p:txBody>
          <a:bodyPr anchorCtr="0" anchor="t" bIns="0" lIns="91425" spcFirstLastPara="1" rIns="91425" wrap="square" tIns="0">
            <a:noAutofit/>
          </a:bodyPr>
          <a:lstStyle>
            <a:lvl1pPr lvl="0" rtl="0" algn="r">
              <a:spcBef>
                <a:spcPts val="0"/>
              </a:spcBef>
              <a:spcAft>
                <a:spcPts val="0"/>
              </a:spcAft>
              <a:buSzPts val="1800"/>
              <a:buNone/>
              <a:defRPr sz="2400">
                <a:solidFill>
                  <a:schemeClr val="dk2"/>
                </a:solidFill>
                <a:latin typeface="Nerko One"/>
                <a:ea typeface="Nerko One"/>
                <a:cs typeface="Nerko One"/>
                <a:sym typeface="Nerko One"/>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94" name="Google Shape;94;p21"/>
          <p:cNvSpPr txBox="1"/>
          <p:nvPr>
            <p:ph idx="6" type="subTitle"/>
          </p:nvPr>
        </p:nvSpPr>
        <p:spPr>
          <a:xfrm>
            <a:off x="720000" y="3796699"/>
            <a:ext cx="2538900" cy="572700"/>
          </a:xfrm>
          <a:prstGeom prst="rect">
            <a:avLst/>
          </a:prstGeom>
        </p:spPr>
        <p:txBody>
          <a:bodyPr anchorCtr="0" anchor="t" bIns="0" lIns="91425" spcFirstLastPara="1" rIns="91425" wrap="square" tIns="0">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95" name="Google Shape;95;p21"/>
          <p:cNvSpPr txBox="1"/>
          <p:nvPr>
            <p:ph idx="7" type="subTitle"/>
          </p:nvPr>
        </p:nvSpPr>
        <p:spPr>
          <a:xfrm>
            <a:off x="5885111" y="3358152"/>
            <a:ext cx="2538900" cy="3936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6" name="Google Shape;96;p21"/>
          <p:cNvSpPr txBox="1"/>
          <p:nvPr>
            <p:ph idx="8" type="subTitle"/>
          </p:nvPr>
        </p:nvSpPr>
        <p:spPr>
          <a:xfrm>
            <a:off x="5885100" y="3796700"/>
            <a:ext cx="2538900" cy="5727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TITLE_AND_BODY_1_1_2">
    <p:spTree>
      <p:nvGrpSpPr>
        <p:cNvPr id="97" name="Shape 97"/>
        <p:cNvGrpSpPr/>
        <p:nvPr/>
      </p:nvGrpSpPr>
      <p:grpSpPr>
        <a:xfrm>
          <a:off x="0" y="0"/>
          <a:ext cx="0" cy="0"/>
          <a:chOff x="0" y="0"/>
          <a:chExt cx="0" cy="0"/>
        </a:xfrm>
      </p:grpSpPr>
      <p:sp>
        <p:nvSpPr>
          <p:cNvPr id="98" name="Google Shape;98;p22"/>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9" name="Google Shape;99;p22"/>
          <p:cNvSpPr txBox="1"/>
          <p:nvPr>
            <p:ph idx="1" type="subTitle"/>
          </p:nvPr>
        </p:nvSpPr>
        <p:spPr>
          <a:xfrm>
            <a:off x="1098588" y="1547650"/>
            <a:ext cx="1656300" cy="4263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0" name="Google Shape;100;p22"/>
          <p:cNvSpPr txBox="1"/>
          <p:nvPr>
            <p:ph idx="2" type="subTitle"/>
          </p:nvPr>
        </p:nvSpPr>
        <p:spPr>
          <a:xfrm>
            <a:off x="3573913" y="1624750"/>
            <a:ext cx="4471500" cy="2721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1" name="Google Shape;101;p22"/>
          <p:cNvSpPr txBox="1"/>
          <p:nvPr>
            <p:ph idx="3" type="subTitle"/>
          </p:nvPr>
        </p:nvSpPr>
        <p:spPr>
          <a:xfrm>
            <a:off x="1098588" y="2172300"/>
            <a:ext cx="1656300" cy="4263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2" name="Google Shape;102;p22"/>
          <p:cNvSpPr txBox="1"/>
          <p:nvPr>
            <p:ph idx="4" type="subTitle"/>
          </p:nvPr>
        </p:nvSpPr>
        <p:spPr>
          <a:xfrm>
            <a:off x="3573913" y="2249400"/>
            <a:ext cx="4471500" cy="2721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3" name="Google Shape;103;p22"/>
          <p:cNvSpPr txBox="1"/>
          <p:nvPr>
            <p:ph idx="5" type="subTitle"/>
          </p:nvPr>
        </p:nvSpPr>
        <p:spPr>
          <a:xfrm>
            <a:off x="1098588" y="2796950"/>
            <a:ext cx="1656300" cy="4263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4" name="Google Shape;104;p22"/>
          <p:cNvSpPr txBox="1"/>
          <p:nvPr>
            <p:ph idx="6" type="subTitle"/>
          </p:nvPr>
        </p:nvSpPr>
        <p:spPr>
          <a:xfrm>
            <a:off x="3573913" y="2874050"/>
            <a:ext cx="4471500" cy="2721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22"/>
          <p:cNvSpPr txBox="1"/>
          <p:nvPr>
            <p:ph idx="7" type="subTitle"/>
          </p:nvPr>
        </p:nvSpPr>
        <p:spPr>
          <a:xfrm>
            <a:off x="1098588" y="3421600"/>
            <a:ext cx="1656300" cy="4263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6" name="Google Shape;106;p22"/>
          <p:cNvSpPr txBox="1"/>
          <p:nvPr>
            <p:ph idx="8" type="subTitle"/>
          </p:nvPr>
        </p:nvSpPr>
        <p:spPr>
          <a:xfrm>
            <a:off x="3573913" y="3498700"/>
            <a:ext cx="4471500" cy="2721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7" name="Google Shape;107;p22"/>
          <p:cNvSpPr txBox="1"/>
          <p:nvPr>
            <p:ph idx="9" type="subTitle"/>
          </p:nvPr>
        </p:nvSpPr>
        <p:spPr>
          <a:xfrm>
            <a:off x="1098588" y="4046250"/>
            <a:ext cx="1656300" cy="426300"/>
          </a:xfrm>
          <a:prstGeom prst="rect">
            <a:avLst/>
          </a:prstGeom>
        </p:spPr>
        <p:txBody>
          <a:bodyPr anchorCtr="0" anchor="t" bIns="0" lIns="91425" spcFirstLastPara="1" rIns="91425" wrap="square" tIns="0">
            <a:noAutofit/>
          </a:bodyPr>
          <a:lstStyle>
            <a:lvl1pPr lvl="0" rtl="0">
              <a:spcBef>
                <a:spcPts val="0"/>
              </a:spcBef>
              <a:spcAft>
                <a:spcPts val="0"/>
              </a:spcAft>
              <a:buSzPts val="1800"/>
              <a:buNone/>
              <a:defRPr sz="2400">
                <a:solidFill>
                  <a:schemeClr val="dk2"/>
                </a:solidFill>
                <a:latin typeface="Nerko One"/>
                <a:ea typeface="Nerko One"/>
                <a:cs typeface="Nerko One"/>
                <a:sym typeface="Nerko 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8" name="Google Shape;108;p22"/>
          <p:cNvSpPr txBox="1"/>
          <p:nvPr>
            <p:ph idx="13" type="subTitle"/>
          </p:nvPr>
        </p:nvSpPr>
        <p:spPr>
          <a:xfrm>
            <a:off x="3573913" y="4123350"/>
            <a:ext cx="4471500" cy="272100"/>
          </a:xfrm>
          <a:prstGeom prst="rect">
            <a:avLst/>
          </a:prstGeom>
        </p:spPr>
        <p:txBody>
          <a:bodyPr anchorCtr="0" anchor="t" bIns="0" lIns="91425" spcFirstLastPara="1" rIns="91425" wrap="square" tIns="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BODY_1_1_3">
    <p:spTree>
      <p:nvGrpSpPr>
        <p:cNvPr id="109" name="Shape 109"/>
        <p:cNvGrpSpPr/>
        <p:nvPr/>
      </p:nvGrpSpPr>
      <p:grpSpPr>
        <a:xfrm>
          <a:off x="0" y="0"/>
          <a:ext cx="0" cy="0"/>
          <a:chOff x="0" y="0"/>
          <a:chExt cx="0" cy="0"/>
        </a:xfrm>
      </p:grpSpPr>
      <p:sp>
        <p:nvSpPr>
          <p:cNvPr id="110" name="Google Shape;110;p23"/>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1" name="Google Shape;111;p23"/>
          <p:cNvSpPr txBox="1"/>
          <p:nvPr>
            <p:ph idx="1" type="subTitle"/>
          </p:nvPr>
        </p:nvSpPr>
        <p:spPr>
          <a:xfrm>
            <a:off x="720000" y="4034248"/>
            <a:ext cx="22566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1800"/>
              <a:buNone/>
              <a:defRPr sz="2400">
                <a:solidFill>
                  <a:schemeClr val="dk2"/>
                </a:solidFill>
                <a:latin typeface="Nerko One"/>
                <a:ea typeface="Nerko One"/>
                <a:cs typeface="Nerko One"/>
                <a:sym typeface="Nerko 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3"/>
          <p:cNvSpPr txBox="1"/>
          <p:nvPr>
            <p:ph idx="2" type="subTitle"/>
          </p:nvPr>
        </p:nvSpPr>
        <p:spPr>
          <a:xfrm>
            <a:off x="720000" y="3458775"/>
            <a:ext cx="2256600" cy="5097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13" name="Google Shape;113;p23"/>
          <p:cNvSpPr txBox="1"/>
          <p:nvPr>
            <p:ph idx="3" type="subTitle"/>
          </p:nvPr>
        </p:nvSpPr>
        <p:spPr>
          <a:xfrm>
            <a:off x="3443700" y="4034248"/>
            <a:ext cx="22566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1800"/>
              <a:buNone/>
              <a:defRPr sz="2400">
                <a:solidFill>
                  <a:schemeClr val="dk2"/>
                </a:solidFill>
                <a:latin typeface="Nerko One"/>
                <a:ea typeface="Nerko One"/>
                <a:cs typeface="Nerko One"/>
                <a:sym typeface="Nerko 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4" name="Google Shape;114;p23"/>
          <p:cNvSpPr txBox="1"/>
          <p:nvPr>
            <p:ph idx="4" type="subTitle"/>
          </p:nvPr>
        </p:nvSpPr>
        <p:spPr>
          <a:xfrm>
            <a:off x="3443700" y="3458775"/>
            <a:ext cx="2256600" cy="5097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15" name="Google Shape;115;p23"/>
          <p:cNvSpPr txBox="1"/>
          <p:nvPr>
            <p:ph idx="5" type="subTitle"/>
          </p:nvPr>
        </p:nvSpPr>
        <p:spPr>
          <a:xfrm>
            <a:off x="6167400" y="4034248"/>
            <a:ext cx="22566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1800"/>
              <a:buNone/>
              <a:defRPr sz="2400">
                <a:solidFill>
                  <a:schemeClr val="dk2"/>
                </a:solidFill>
                <a:latin typeface="Nerko One"/>
                <a:ea typeface="Nerko One"/>
                <a:cs typeface="Nerko One"/>
                <a:sym typeface="Nerko 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6" name="Google Shape;116;p23"/>
          <p:cNvSpPr txBox="1"/>
          <p:nvPr>
            <p:ph idx="6" type="subTitle"/>
          </p:nvPr>
        </p:nvSpPr>
        <p:spPr>
          <a:xfrm>
            <a:off x="6167400" y="3458775"/>
            <a:ext cx="2256600" cy="5097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17" name="Google Shape;117;p23"/>
          <p:cNvSpPr txBox="1"/>
          <p:nvPr>
            <p:ph idx="7" type="subTitle"/>
          </p:nvPr>
        </p:nvSpPr>
        <p:spPr>
          <a:xfrm>
            <a:off x="720000" y="2245424"/>
            <a:ext cx="22566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1800"/>
              <a:buNone/>
              <a:defRPr sz="2400">
                <a:solidFill>
                  <a:schemeClr val="dk2"/>
                </a:solidFill>
                <a:latin typeface="Nerko One"/>
                <a:ea typeface="Nerko One"/>
                <a:cs typeface="Nerko One"/>
                <a:sym typeface="Nerko 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8" name="Google Shape;118;p23"/>
          <p:cNvSpPr txBox="1"/>
          <p:nvPr>
            <p:ph idx="8" type="subTitle"/>
          </p:nvPr>
        </p:nvSpPr>
        <p:spPr>
          <a:xfrm>
            <a:off x="720000" y="1669951"/>
            <a:ext cx="2256600" cy="5097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19" name="Google Shape;119;p23"/>
          <p:cNvSpPr txBox="1"/>
          <p:nvPr>
            <p:ph idx="9" type="subTitle"/>
          </p:nvPr>
        </p:nvSpPr>
        <p:spPr>
          <a:xfrm>
            <a:off x="3443700" y="2245424"/>
            <a:ext cx="22566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1800"/>
              <a:buNone/>
              <a:defRPr sz="2400">
                <a:solidFill>
                  <a:schemeClr val="dk2"/>
                </a:solidFill>
                <a:latin typeface="Nerko One"/>
                <a:ea typeface="Nerko One"/>
                <a:cs typeface="Nerko One"/>
                <a:sym typeface="Nerko 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0" name="Google Shape;120;p23"/>
          <p:cNvSpPr txBox="1"/>
          <p:nvPr>
            <p:ph idx="13" type="subTitle"/>
          </p:nvPr>
        </p:nvSpPr>
        <p:spPr>
          <a:xfrm>
            <a:off x="3443700" y="1669951"/>
            <a:ext cx="2256600" cy="5097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21" name="Google Shape;121;p23"/>
          <p:cNvSpPr txBox="1"/>
          <p:nvPr>
            <p:ph idx="14" type="subTitle"/>
          </p:nvPr>
        </p:nvSpPr>
        <p:spPr>
          <a:xfrm>
            <a:off x="6167400" y="2245424"/>
            <a:ext cx="22566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1800"/>
              <a:buNone/>
              <a:defRPr sz="2400">
                <a:solidFill>
                  <a:schemeClr val="dk2"/>
                </a:solidFill>
                <a:latin typeface="Nerko One"/>
                <a:ea typeface="Nerko One"/>
                <a:cs typeface="Nerko One"/>
                <a:sym typeface="Nerko 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2" name="Google Shape;122;p23"/>
          <p:cNvSpPr txBox="1"/>
          <p:nvPr>
            <p:ph idx="15" type="subTitle"/>
          </p:nvPr>
        </p:nvSpPr>
        <p:spPr>
          <a:xfrm>
            <a:off x="6167400" y="1669951"/>
            <a:ext cx="2256600" cy="5097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BODY_1_1_4">
    <p:spTree>
      <p:nvGrpSpPr>
        <p:cNvPr id="123" name="Shape 123"/>
        <p:cNvGrpSpPr/>
        <p:nvPr/>
      </p:nvGrpSpPr>
      <p:grpSpPr>
        <a:xfrm>
          <a:off x="0" y="0"/>
          <a:ext cx="0" cy="0"/>
          <a:chOff x="0" y="0"/>
          <a:chExt cx="0" cy="0"/>
        </a:xfrm>
      </p:grpSpPr>
      <p:sp>
        <p:nvSpPr>
          <p:cNvPr id="124" name="Google Shape;124;p24"/>
          <p:cNvSpPr txBox="1"/>
          <p:nvPr>
            <p:ph idx="1" type="subTitle"/>
          </p:nvPr>
        </p:nvSpPr>
        <p:spPr>
          <a:xfrm>
            <a:off x="5905805" y="3516987"/>
            <a:ext cx="2518200" cy="393600"/>
          </a:xfrm>
          <a:prstGeom prst="rect">
            <a:avLst/>
          </a:prstGeom>
        </p:spPr>
        <p:txBody>
          <a:bodyPr anchorCtr="0" anchor="b" bIns="0" lIns="91425" spcFirstLastPara="1" rIns="91425" wrap="square" tIns="0">
            <a:noAutofit/>
          </a:bodyPr>
          <a:lstStyle>
            <a:lvl1pPr lvl="0" rtl="0" algn="ctr">
              <a:spcBef>
                <a:spcPts val="0"/>
              </a:spcBef>
              <a:spcAft>
                <a:spcPts val="0"/>
              </a:spcAft>
              <a:buSzPts val="2400"/>
              <a:buNone/>
              <a:defRPr sz="2400">
                <a:solidFill>
                  <a:schemeClr val="dk2"/>
                </a:solidFill>
                <a:latin typeface="Nerko One"/>
                <a:ea typeface="Nerko One"/>
                <a:cs typeface="Nerko One"/>
                <a:sym typeface="Nerko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 name="Google Shape;125;p24"/>
          <p:cNvSpPr txBox="1"/>
          <p:nvPr>
            <p:ph idx="2" type="subTitle"/>
          </p:nvPr>
        </p:nvSpPr>
        <p:spPr>
          <a:xfrm>
            <a:off x="5905795" y="3908713"/>
            <a:ext cx="2518200" cy="572700"/>
          </a:xfrm>
          <a:prstGeom prst="rect">
            <a:avLst/>
          </a:prstGeom>
        </p:spPr>
        <p:txBody>
          <a:bodyPr anchorCtr="0" anchor="b" bIns="0" lIns="91425" spcFirstLastPara="1" rIns="91425" wrap="square" tIns="0">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6" name="Google Shape;126;p24"/>
          <p:cNvSpPr txBox="1"/>
          <p:nvPr>
            <p:ph hasCustomPrompt="1" type="title"/>
          </p:nvPr>
        </p:nvSpPr>
        <p:spPr>
          <a:xfrm>
            <a:off x="5905800" y="2485837"/>
            <a:ext cx="2518200" cy="996600"/>
          </a:xfrm>
          <a:prstGeom prst="rect">
            <a:avLst/>
          </a:prstGeom>
        </p:spPr>
        <p:txBody>
          <a:bodyPr anchorCtr="0" anchor="b" bIns="0" lIns="91425" spcFirstLastPara="1" rIns="91425" wrap="square" tIns="0">
            <a:noAutofit/>
          </a:bodyPr>
          <a:lstStyle>
            <a:lvl1pPr lvl="0" rtl="0" algn="ctr">
              <a:spcBef>
                <a:spcPts val="0"/>
              </a:spcBef>
              <a:spcAft>
                <a:spcPts val="0"/>
              </a:spcAft>
              <a:buSzPts val="12000"/>
              <a:buNone/>
              <a:defRPr sz="8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7" name="Google Shape;127;p24"/>
          <p:cNvSpPr txBox="1"/>
          <p:nvPr>
            <p:ph idx="3" type="subTitle"/>
          </p:nvPr>
        </p:nvSpPr>
        <p:spPr>
          <a:xfrm>
            <a:off x="3312905" y="2612899"/>
            <a:ext cx="2518200" cy="393600"/>
          </a:xfrm>
          <a:prstGeom prst="rect">
            <a:avLst/>
          </a:prstGeom>
        </p:spPr>
        <p:txBody>
          <a:bodyPr anchorCtr="0" anchor="b" bIns="0" lIns="91425" spcFirstLastPara="1" rIns="91425" wrap="square" tIns="0">
            <a:noAutofit/>
          </a:bodyPr>
          <a:lstStyle>
            <a:lvl1pPr lvl="0" rtl="0" algn="ctr">
              <a:spcBef>
                <a:spcPts val="0"/>
              </a:spcBef>
              <a:spcAft>
                <a:spcPts val="0"/>
              </a:spcAft>
              <a:buSzPts val="2400"/>
              <a:buNone/>
              <a:defRPr sz="2400">
                <a:solidFill>
                  <a:schemeClr val="dk2"/>
                </a:solidFill>
                <a:latin typeface="Nerko One"/>
                <a:ea typeface="Nerko One"/>
                <a:cs typeface="Nerko One"/>
                <a:sym typeface="Nerko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8" name="Google Shape;128;p24"/>
          <p:cNvSpPr txBox="1"/>
          <p:nvPr>
            <p:ph idx="4" type="subTitle"/>
          </p:nvPr>
        </p:nvSpPr>
        <p:spPr>
          <a:xfrm>
            <a:off x="3312895" y="3004625"/>
            <a:ext cx="2518200" cy="572700"/>
          </a:xfrm>
          <a:prstGeom prst="rect">
            <a:avLst/>
          </a:prstGeom>
        </p:spPr>
        <p:txBody>
          <a:bodyPr anchorCtr="0" anchor="b" bIns="0" lIns="91425" spcFirstLastPara="1" rIns="91425" wrap="square" tIns="0">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9" name="Google Shape;129;p24"/>
          <p:cNvSpPr txBox="1"/>
          <p:nvPr>
            <p:ph hasCustomPrompt="1" idx="5" type="title"/>
          </p:nvPr>
        </p:nvSpPr>
        <p:spPr>
          <a:xfrm>
            <a:off x="3312900" y="1581749"/>
            <a:ext cx="2518200" cy="996600"/>
          </a:xfrm>
          <a:prstGeom prst="rect">
            <a:avLst/>
          </a:prstGeom>
        </p:spPr>
        <p:txBody>
          <a:bodyPr anchorCtr="0" anchor="b" bIns="0" lIns="91425" spcFirstLastPara="1" rIns="91425" wrap="square" tIns="0">
            <a:noAutofit/>
          </a:bodyPr>
          <a:lstStyle>
            <a:lvl1pPr lvl="0" rtl="0" algn="ctr">
              <a:spcBef>
                <a:spcPts val="0"/>
              </a:spcBef>
              <a:spcAft>
                <a:spcPts val="0"/>
              </a:spcAft>
              <a:buSzPts val="12000"/>
              <a:buNone/>
              <a:defRPr sz="8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24"/>
          <p:cNvSpPr txBox="1"/>
          <p:nvPr>
            <p:ph idx="6" type="subTitle"/>
          </p:nvPr>
        </p:nvSpPr>
        <p:spPr>
          <a:xfrm>
            <a:off x="720005" y="1693237"/>
            <a:ext cx="2518200" cy="393600"/>
          </a:xfrm>
          <a:prstGeom prst="rect">
            <a:avLst/>
          </a:prstGeom>
        </p:spPr>
        <p:txBody>
          <a:bodyPr anchorCtr="0" anchor="b" bIns="0" lIns="91425" spcFirstLastPara="1" rIns="91425" wrap="square" tIns="0">
            <a:noAutofit/>
          </a:bodyPr>
          <a:lstStyle>
            <a:lvl1pPr lvl="0" rtl="0" algn="ctr">
              <a:spcBef>
                <a:spcPts val="0"/>
              </a:spcBef>
              <a:spcAft>
                <a:spcPts val="0"/>
              </a:spcAft>
              <a:buSzPts val="2400"/>
              <a:buNone/>
              <a:defRPr sz="2400">
                <a:solidFill>
                  <a:schemeClr val="dk2"/>
                </a:solidFill>
                <a:latin typeface="Nerko One"/>
                <a:ea typeface="Nerko One"/>
                <a:cs typeface="Nerko One"/>
                <a:sym typeface="Nerko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1" name="Google Shape;131;p24"/>
          <p:cNvSpPr txBox="1"/>
          <p:nvPr>
            <p:ph idx="7" type="subTitle"/>
          </p:nvPr>
        </p:nvSpPr>
        <p:spPr>
          <a:xfrm>
            <a:off x="719995" y="2084963"/>
            <a:ext cx="2518200" cy="572700"/>
          </a:xfrm>
          <a:prstGeom prst="rect">
            <a:avLst/>
          </a:prstGeom>
        </p:spPr>
        <p:txBody>
          <a:bodyPr anchorCtr="0" anchor="b" bIns="0" lIns="91425" spcFirstLastPara="1" rIns="91425" wrap="square" tIns="0">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2" name="Google Shape;132;p24"/>
          <p:cNvSpPr txBox="1"/>
          <p:nvPr>
            <p:ph hasCustomPrompt="1" idx="8" type="title"/>
          </p:nvPr>
        </p:nvSpPr>
        <p:spPr>
          <a:xfrm>
            <a:off x="720000" y="662087"/>
            <a:ext cx="2518200" cy="996600"/>
          </a:xfrm>
          <a:prstGeom prst="rect">
            <a:avLst/>
          </a:prstGeom>
        </p:spPr>
        <p:txBody>
          <a:bodyPr anchorCtr="0" anchor="b" bIns="0" lIns="91425" spcFirstLastPara="1" rIns="91425" wrap="square" tIns="0">
            <a:noAutofit/>
          </a:bodyPr>
          <a:lstStyle>
            <a:lvl1pPr lvl="0" rtl="0" algn="ctr">
              <a:spcBef>
                <a:spcPts val="0"/>
              </a:spcBef>
              <a:spcAft>
                <a:spcPts val="0"/>
              </a:spcAft>
              <a:buSzPts val="12000"/>
              <a:buNone/>
              <a:defRPr sz="8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133" name="Shape 133"/>
        <p:cNvGrpSpPr/>
        <p:nvPr/>
      </p:nvGrpSpPr>
      <p:grpSpPr>
        <a:xfrm>
          <a:off x="0" y="0"/>
          <a:ext cx="0" cy="0"/>
          <a:chOff x="0" y="0"/>
          <a:chExt cx="0" cy="0"/>
        </a:xfrm>
      </p:grpSpPr>
      <p:sp>
        <p:nvSpPr>
          <p:cNvPr id="134" name="Google Shape;134;p25"/>
          <p:cNvSpPr txBox="1"/>
          <p:nvPr>
            <p:ph type="ctrTitle"/>
          </p:nvPr>
        </p:nvSpPr>
        <p:spPr>
          <a:xfrm>
            <a:off x="4498300" y="766325"/>
            <a:ext cx="3925500" cy="955200"/>
          </a:xfrm>
          <a:prstGeom prst="rect">
            <a:avLst/>
          </a:prstGeom>
        </p:spPr>
        <p:txBody>
          <a:bodyPr anchorCtr="0" anchor="b" bIns="0" lIns="91425" spcFirstLastPara="1" rIns="91425" wrap="square" tIns="0">
            <a:noAutofit/>
          </a:bodyPr>
          <a:lstStyle>
            <a:lvl1pPr lvl="0" rtl="0" algn="r">
              <a:spcBef>
                <a:spcPts val="0"/>
              </a:spcBef>
              <a:spcAft>
                <a:spcPts val="0"/>
              </a:spcAft>
              <a:buSzPts val="5200"/>
              <a:buNone/>
              <a:defRPr sz="84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5"/>
          <p:cNvSpPr txBox="1"/>
          <p:nvPr>
            <p:ph idx="1" type="subTitle"/>
          </p:nvPr>
        </p:nvSpPr>
        <p:spPr>
          <a:xfrm>
            <a:off x="4498300" y="2328690"/>
            <a:ext cx="3925500" cy="7761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5"/>
          <p:cNvSpPr txBox="1"/>
          <p:nvPr>
            <p:ph idx="2" type="ctrTitle"/>
          </p:nvPr>
        </p:nvSpPr>
        <p:spPr>
          <a:xfrm>
            <a:off x="4498300" y="1819215"/>
            <a:ext cx="3925500" cy="276900"/>
          </a:xfrm>
          <a:prstGeom prst="rect">
            <a:avLst/>
          </a:prstGeom>
        </p:spPr>
        <p:txBody>
          <a:bodyPr anchorCtr="0" anchor="b" bIns="0" lIns="91425" spcFirstLastPara="1" rIns="91425" wrap="square" tIns="0">
            <a:noAutofit/>
          </a:bodyPr>
          <a:lstStyle>
            <a:lvl1pPr lvl="0" rtl="0" algn="r">
              <a:spcBef>
                <a:spcPts val="0"/>
              </a:spcBef>
              <a:spcAft>
                <a:spcPts val="0"/>
              </a:spcAft>
              <a:buSzPts val="3300"/>
              <a:buNone/>
              <a:defRPr sz="24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37" name="Google Shape;137;p25"/>
          <p:cNvSpPr txBox="1"/>
          <p:nvPr/>
        </p:nvSpPr>
        <p:spPr>
          <a:xfrm>
            <a:off x="4344425" y="3780975"/>
            <a:ext cx="4079700" cy="447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300"/>
              </a:spcBef>
              <a:spcAft>
                <a:spcPts val="0"/>
              </a:spcAft>
              <a:buNone/>
            </a:pPr>
            <a:r>
              <a:rPr lang="en" sz="1000">
                <a:solidFill>
                  <a:schemeClr val="dk1"/>
                </a:solidFill>
                <a:latin typeface="Coming Soon"/>
                <a:ea typeface="Coming Soon"/>
                <a:cs typeface="Coming Soon"/>
                <a:sym typeface="Coming Soon"/>
              </a:rPr>
              <a:t>CREDITS: This presentation template was created by </a:t>
            </a:r>
            <a:r>
              <a:rPr b="1" lang="en" sz="1000">
                <a:solidFill>
                  <a:schemeClr val="dk1"/>
                </a:solidFill>
                <a:uFill>
                  <a:noFill/>
                </a:uFill>
                <a:latin typeface="Coming Soon"/>
                <a:ea typeface="Coming Soon"/>
                <a:cs typeface="Coming Soon"/>
                <a:sym typeface="Coming Soon"/>
                <a:hlinkClick r:id="rId2">
                  <a:extLst>
                    <a:ext uri="{A12FA001-AC4F-418D-AE19-62706E023703}">
                      <ahyp:hlinkClr val="tx"/>
                    </a:ext>
                  </a:extLst>
                </a:hlinkClick>
              </a:rPr>
              <a:t>Slidesgo</a:t>
            </a:r>
            <a:r>
              <a:rPr lang="en" sz="1000">
                <a:solidFill>
                  <a:schemeClr val="dk1"/>
                </a:solidFill>
                <a:latin typeface="Coming Soon"/>
                <a:ea typeface="Coming Soon"/>
                <a:cs typeface="Coming Soon"/>
                <a:sym typeface="Coming Soon"/>
              </a:rPr>
              <a:t>, including icons by </a:t>
            </a:r>
            <a:r>
              <a:rPr b="1" lang="en" sz="1000">
                <a:solidFill>
                  <a:schemeClr val="dk1"/>
                </a:solidFill>
                <a:uFill>
                  <a:noFill/>
                </a:uFill>
                <a:latin typeface="Coming Soon"/>
                <a:ea typeface="Coming Soon"/>
                <a:cs typeface="Coming Soon"/>
                <a:sym typeface="Coming Soon"/>
                <a:hlinkClick r:id="rId3">
                  <a:extLst>
                    <a:ext uri="{A12FA001-AC4F-418D-AE19-62706E023703}">
                      <ahyp:hlinkClr val="tx"/>
                    </a:ext>
                  </a:extLst>
                </a:hlinkClick>
              </a:rPr>
              <a:t>Flaticon</a:t>
            </a:r>
            <a:r>
              <a:rPr b="1" lang="en" sz="1000">
                <a:solidFill>
                  <a:schemeClr val="dk1"/>
                </a:solidFill>
                <a:latin typeface="Coming Soon"/>
                <a:ea typeface="Coming Soon"/>
                <a:cs typeface="Coming Soon"/>
                <a:sym typeface="Coming Soon"/>
              </a:rPr>
              <a:t> </a:t>
            </a:r>
            <a:r>
              <a:rPr lang="en" sz="1000">
                <a:solidFill>
                  <a:schemeClr val="dk1"/>
                </a:solidFill>
                <a:latin typeface="Coming Soon"/>
                <a:ea typeface="Coming Soon"/>
                <a:cs typeface="Coming Soon"/>
                <a:sym typeface="Coming Soon"/>
              </a:rPr>
              <a:t>and infographics &amp; images by </a:t>
            </a:r>
            <a:r>
              <a:rPr b="1" lang="en" sz="1000">
                <a:solidFill>
                  <a:schemeClr val="dk1"/>
                </a:solidFill>
                <a:uFill>
                  <a:noFill/>
                </a:uFill>
                <a:latin typeface="Coming Soon"/>
                <a:ea typeface="Coming Soon"/>
                <a:cs typeface="Coming Soon"/>
                <a:sym typeface="Coming Soon"/>
                <a:hlinkClick r:id="rId4">
                  <a:extLst>
                    <a:ext uri="{A12FA001-AC4F-418D-AE19-62706E023703}">
                      <ahyp:hlinkClr val="tx"/>
                    </a:ext>
                  </a:extLst>
                </a:hlinkClick>
              </a:rPr>
              <a:t>Freepik</a:t>
            </a:r>
            <a:endParaRPr b="1" sz="1000">
              <a:solidFill>
                <a:schemeClr val="dk1"/>
              </a:solidFill>
              <a:latin typeface="Coming Soon"/>
              <a:ea typeface="Coming Soon"/>
              <a:cs typeface="Coming Soon"/>
              <a:sym typeface="Coming Soo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
    <p:spTree>
      <p:nvGrpSpPr>
        <p:cNvPr id="138" name="Shape 138"/>
        <p:cNvGrpSpPr/>
        <p:nvPr/>
      </p:nvGrpSpPr>
      <p:grpSpPr>
        <a:xfrm>
          <a:off x="0" y="0"/>
          <a:ext cx="0" cy="0"/>
          <a:chOff x="0" y="0"/>
          <a:chExt cx="0" cy="0"/>
        </a:xfrm>
      </p:grpSpPr>
      <p:sp>
        <p:nvSpPr>
          <p:cNvPr id="139" name="Google Shape;139;p26"/>
          <p:cNvSpPr/>
          <p:nvPr/>
        </p:nvSpPr>
        <p:spPr>
          <a:xfrm rot="-1353227">
            <a:off x="6987941" y="443340"/>
            <a:ext cx="746499" cy="1145273"/>
          </a:xfrm>
          <a:custGeom>
            <a:rect b="b" l="l" r="r" t="t"/>
            <a:pathLst>
              <a:path extrusionOk="0" h="5095" w="3321">
                <a:moveTo>
                  <a:pt x="986" y="204"/>
                </a:moveTo>
                <a:cubicBezTo>
                  <a:pt x="997" y="241"/>
                  <a:pt x="1083" y="460"/>
                  <a:pt x="1095" y="496"/>
                </a:cubicBezTo>
                <a:cubicBezTo>
                  <a:pt x="1046" y="485"/>
                  <a:pt x="997" y="472"/>
                  <a:pt x="949" y="472"/>
                </a:cubicBezTo>
                <a:cubicBezTo>
                  <a:pt x="949" y="460"/>
                  <a:pt x="973" y="277"/>
                  <a:pt x="986" y="204"/>
                </a:cubicBezTo>
                <a:close/>
                <a:moveTo>
                  <a:pt x="694" y="1312"/>
                </a:moveTo>
                <a:cubicBezTo>
                  <a:pt x="937" y="1336"/>
                  <a:pt x="1168" y="1409"/>
                  <a:pt x="1387" y="1542"/>
                </a:cubicBezTo>
                <a:cubicBezTo>
                  <a:pt x="1605" y="1676"/>
                  <a:pt x="1800" y="1858"/>
                  <a:pt x="1959" y="2077"/>
                </a:cubicBezTo>
                <a:cubicBezTo>
                  <a:pt x="2311" y="2564"/>
                  <a:pt x="2432" y="3172"/>
                  <a:pt x="2408" y="3768"/>
                </a:cubicBezTo>
                <a:cubicBezTo>
                  <a:pt x="2396" y="4109"/>
                  <a:pt x="2335" y="4437"/>
                  <a:pt x="2262" y="4765"/>
                </a:cubicBezTo>
                <a:cubicBezTo>
                  <a:pt x="2250" y="4741"/>
                  <a:pt x="2178" y="4583"/>
                  <a:pt x="2165" y="4522"/>
                </a:cubicBezTo>
                <a:lnTo>
                  <a:pt x="2165" y="4498"/>
                </a:lnTo>
                <a:cubicBezTo>
                  <a:pt x="2165" y="4461"/>
                  <a:pt x="2408" y="3804"/>
                  <a:pt x="2153" y="2953"/>
                </a:cubicBezTo>
                <a:cubicBezTo>
                  <a:pt x="2007" y="2491"/>
                  <a:pt x="1727" y="2090"/>
                  <a:pt x="1351" y="1798"/>
                </a:cubicBezTo>
                <a:cubicBezTo>
                  <a:pt x="1156" y="1628"/>
                  <a:pt x="670" y="1396"/>
                  <a:pt x="657" y="1396"/>
                </a:cubicBezTo>
                <a:cubicBezTo>
                  <a:pt x="670" y="1372"/>
                  <a:pt x="681" y="1336"/>
                  <a:pt x="694" y="1312"/>
                </a:cubicBezTo>
                <a:close/>
                <a:moveTo>
                  <a:pt x="913" y="120"/>
                </a:moveTo>
                <a:lnTo>
                  <a:pt x="913" y="120"/>
                </a:lnTo>
                <a:cubicBezTo>
                  <a:pt x="900" y="217"/>
                  <a:pt x="888" y="326"/>
                  <a:pt x="876" y="436"/>
                </a:cubicBezTo>
                <a:cubicBezTo>
                  <a:pt x="864" y="448"/>
                  <a:pt x="851" y="521"/>
                  <a:pt x="888" y="533"/>
                </a:cubicBezTo>
                <a:cubicBezTo>
                  <a:pt x="1569" y="606"/>
                  <a:pt x="2202" y="971"/>
                  <a:pt x="2603" y="1506"/>
                </a:cubicBezTo>
                <a:cubicBezTo>
                  <a:pt x="2834" y="1822"/>
                  <a:pt x="2980" y="2175"/>
                  <a:pt x="3077" y="2552"/>
                </a:cubicBezTo>
                <a:cubicBezTo>
                  <a:pt x="3175" y="2929"/>
                  <a:pt x="3223" y="3318"/>
                  <a:pt x="3211" y="3707"/>
                </a:cubicBezTo>
                <a:cubicBezTo>
                  <a:pt x="3211" y="3926"/>
                  <a:pt x="3186" y="4145"/>
                  <a:pt x="3138" y="4364"/>
                </a:cubicBezTo>
                <a:cubicBezTo>
                  <a:pt x="3113" y="4474"/>
                  <a:pt x="3089" y="4571"/>
                  <a:pt x="3053" y="4680"/>
                </a:cubicBezTo>
                <a:cubicBezTo>
                  <a:pt x="3016" y="4790"/>
                  <a:pt x="2943" y="4996"/>
                  <a:pt x="2943" y="5009"/>
                </a:cubicBezTo>
                <a:cubicBezTo>
                  <a:pt x="2846" y="4972"/>
                  <a:pt x="2749" y="4947"/>
                  <a:pt x="2651" y="4923"/>
                </a:cubicBezTo>
                <a:cubicBezTo>
                  <a:pt x="2554" y="4887"/>
                  <a:pt x="2323" y="4838"/>
                  <a:pt x="2323" y="4838"/>
                </a:cubicBezTo>
                <a:cubicBezTo>
                  <a:pt x="2481" y="4206"/>
                  <a:pt x="2554" y="3537"/>
                  <a:pt x="2408" y="2893"/>
                </a:cubicBezTo>
                <a:cubicBezTo>
                  <a:pt x="2286" y="2345"/>
                  <a:pt x="1970" y="1834"/>
                  <a:pt x="1496" y="1518"/>
                </a:cubicBezTo>
                <a:cubicBezTo>
                  <a:pt x="1253" y="1348"/>
                  <a:pt x="949" y="1239"/>
                  <a:pt x="657" y="1226"/>
                </a:cubicBezTo>
                <a:cubicBezTo>
                  <a:pt x="621" y="1226"/>
                  <a:pt x="608" y="1250"/>
                  <a:pt x="608" y="1275"/>
                </a:cubicBezTo>
                <a:cubicBezTo>
                  <a:pt x="584" y="1372"/>
                  <a:pt x="535" y="1469"/>
                  <a:pt x="475" y="1555"/>
                </a:cubicBezTo>
                <a:cubicBezTo>
                  <a:pt x="341" y="1348"/>
                  <a:pt x="97" y="594"/>
                  <a:pt x="134" y="558"/>
                </a:cubicBezTo>
                <a:cubicBezTo>
                  <a:pt x="159" y="533"/>
                  <a:pt x="207" y="509"/>
                  <a:pt x="232" y="496"/>
                </a:cubicBezTo>
                <a:cubicBezTo>
                  <a:pt x="268" y="472"/>
                  <a:pt x="778" y="180"/>
                  <a:pt x="913" y="120"/>
                </a:cubicBezTo>
                <a:close/>
                <a:moveTo>
                  <a:pt x="966" y="0"/>
                </a:moveTo>
                <a:cubicBezTo>
                  <a:pt x="957" y="0"/>
                  <a:pt x="947" y="3"/>
                  <a:pt x="937" y="10"/>
                </a:cubicBezTo>
                <a:cubicBezTo>
                  <a:pt x="803" y="83"/>
                  <a:pt x="657" y="168"/>
                  <a:pt x="511" y="241"/>
                </a:cubicBezTo>
                <a:cubicBezTo>
                  <a:pt x="451" y="277"/>
                  <a:pt x="378" y="326"/>
                  <a:pt x="305" y="363"/>
                </a:cubicBezTo>
                <a:cubicBezTo>
                  <a:pt x="243" y="399"/>
                  <a:pt x="170" y="423"/>
                  <a:pt x="110" y="472"/>
                </a:cubicBezTo>
                <a:cubicBezTo>
                  <a:pt x="0" y="545"/>
                  <a:pt x="49" y="715"/>
                  <a:pt x="73" y="825"/>
                </a:cubicBezTo>
                <a:cubicBezTo>
                  <a:pt x="110" y="958"/>
                  <a:pt x="146" y="1093"/>
                  <a:pt x="207" y="1226"/>
                </a:cubicBezTo>
                <a:cubicBezTo>
                  <a:pt x="268" y="1372"/>
                  <a:pt x="341" y="1506"/>
                  <a:pt x="426" y="1639"/>
                </a:cubicBezTo>
                <a:cubicBezTo>
                  <a:pt x="434" y="1655"/>
                  <a:pt x="451" y="1665"/>
                  <a:pt x="468" y="1665"/>
                </a:cubicBezTo>
                <a:cubicBezTo>
                  <a:pt x="479" y="1665"/>
                  <a:pt x="490" y="1661"/>
                  <a:pt x="499" y="1652"/>
                </a:cubicBezTo>
                <a:cubicBezTo>
                  <a:pt x="548" y="1591"/>
                  <a:pt x="597" y="1530"/>
                  <a:pt x="633" y="1458"/>
                </a:cubicBezTo>
                <a:cubicBezTo>
                  <a:pt x="633" y="1469"/>
                  <a:pt x="1253" y="1652"/>
                  <a:pt x="1703" y="2285"/>
                </a:cubicBezTo>
                <a:cubicBezTo>
                  <a:pt x="1983" y="2674"/>
                  <a:pt x="2153" y="3136"/>
                  <a:pt x="2178" y="3622"/>
                </a:cubicBezTo>
                <a:cubicBezTo>
                  <a:pt x="2189" y="3768"/>
                  <a:pt x="2178" y="3926"/>
                  <a:pt x="2153" y="4072"/>
                </a:cubicBezTo>
                <a:cubicBezTo>
                  <a:pt x="2153" y="4145"/>
                  <a:pt x="2129" y="4218"/>
                  <a:pt x="2116" y="4291"/>
                </a:cubicBezTo>
                <a:cubicBezTo>
                  <a:pt x="2105" y="4328"/>
                  <a:pt x="2092" y="4376"/>
                  <a:pt x="2080" y="4412"/>
                </a:cubicBezTo>
                <a:cubicBezTo>
                  <a:pt x="2056" y="4522"/>
                  <a:pt x="2092" y="4656"/>
                  <a:pt x="2141" y="4753"/>
                </a:cubicBezTo>
                <a:cubicBezTo>
                  <a:pt x="2165" y="4801"/>
                  <a:pt x="2189" y="4850"/>
                  <a:pt x="2214" y="4887"/>
                </a:cubicBezTo>
                <a:cubicBezTo>
                  <a:pt x="2226" y="4923"/>
                  <a:pt x="2323" y="4923"/>
                  <a:pt x="2348" y="4923"/>
                </a:cubicBezTo>
                <a:cubicBezTo>
                  <a:pt x="2372" y="4936"/>
                  <a:pt x="2822" y="5069"/>
                  <a:pt x="2932" y="5093"/>
                </a:cubicBezTo>
                <a:cubicBezTo>
                  <a:pt x="2934" y="5094"/>
                  <a:pt x="2937" y="5095"/>
                  <a:pt x="2940" y="5095"/>
                </a:cubicBezTo>
                <a:cubicBezTo>
                  <a:pt x="2971" y="5095"/>
                  <a:pt x="2993" y="5032"/>
                  <a:pt x="3005" y="5020"/>
                </a:cubicBezTo>
                <a:cubicBezTo>
                  <a:pt x="3102" y="4850"/>
                  <a:pt x="3162" y="4644"/>
                  <a:pt x="3199" y="4449"/>
                </a:cubicBezTo>
                <a:cubicBezTo>
                  <a:pt x="3248" y="4255"/>
                  <a:pt x="3284" y="4060"/>
                  <a:pt x="3296" y="3853"/>
                </a:cubicBezTo>
                <a:cubicBezTo>
                  <a:pt x="3321" y="3452"/>
                  <a:pt x="3284" y="3050"/>
                  <a:pt x="3186" y="2661"/>
                </a:cubicBezTo>
                <a:cubicBezTo>
                  <a:pt x="3102" y="2272"/>
                  <a:pt x="2956" y="1895"/>
                  <a:pt x="2737" y="1566"/>
                </a:cubicBezTo>
                <a:cubicBezTo>
                  <a:pt x="2542" y="1275"/>
                  <a:pt x="2286" y="1031"/>
                  <a:pt x="1995" y="837"/>
                </a:cubicBezTo>
                <a:cubicBezTo>
                  <a:pt x="1740" y="691"/>
                  <a:pt x="1472" y="569"/>
                  <a:pt x="1180" y="509"/>
                </a:cubicBezTo>
                <a:cubicBezTo>
                  <a:pt x="1180" y="496"/>
                  <a:pt x="997" y="47"/>
                  <a:pt x="997" y="47"/>
                </a:cubicBezTo>
                <a:cubicBezTo>
                  <a:pt x="1007" y="20"/>
                  <a:pt x="990" y="0"/>
                  <a:pt x="9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6"/>
          <p:cNvGrpSpPr/>
          <p:nvPr/>
        </p:nvGrpSpPr>
        <p:grpSpPr>
          <a:xfrm>
            <a:off x="8172238" y="847845"/>
            <a:ext cx="251759" cy="519032"/>
            <a:chOff x="2561575" y="2201730"/>
            <a:chExt cx="174724" cy="360214"/>
          </a:xfrm>
        </p:grpSpPr>
        <p:sp>
          <p:nvSpPr>
            <p:cNvPr id="141" name="Google Shape;141;p26"/>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26"/>
          <p:cNvSpPr/>
          <p:nvPr/>
        </p:nvSpPr>
        <p:spPr>
          <a:xfrm rot="9352054">
            <a:off x="1396090" y="3608200"/>
            <a:ext cx="742956" cy="1139855"/>
          </a:xfrm>
          <a:custGeom>
            <a:rect b="b" l="l" r="r" t="t"/>
            <a:pathLst>
              <a:path extrusionOk="0" h="5095" w="3321">
                <a:moveTo>
                  <a:pt x="986" y="204"/>
                </a:moveTo>
                <a:cubicBezTo>
                  <a:pt x="997" y="241"/>
                  <a:pt x="1083" y="460"/>
                  <a:pt x="1095" y="496"/>
                </a:cubicBezTo>
                <a:cubicBezTo>
                  <a:pt x="1046" y="485"/>
                  <a:pt x="997" y="472"/>
                  <a:pt x="949" y="472"/>
                </a:cubicBezTo>
                <a:cubicBezTo>
                  <a:pt x="949" y="460"/>
                  <a:pt x="973" y="277"/>
                  <a:pt x="986" y="204"/>
                </a:cubicBezTo>
                <a:close/>
                <a:moveTo>
                  <a:pt x="694" y="1312"/>
                </a:moveTo>
                <a:cubicBezTo>
                  <a:pt x="937" y="1336"/>
                  <a:pt x="1168" y="1409"/>
                  <a:pt x="1387" y="1542"/>
                </a:cubicBezTo>
                <a:cubicBezTo>
                  <a:pt x="1605" y="1676"/>
                  <a:pt x="1800" y="1858"/>
                  <a:pt x="1959" y="2077"/>
                </a:cubicBezTo>
                <a:cubicBezTo>
                  <a:pt x="2311" y="2564"/>
                  <a:pt x="2432" y="3172"/>
                  <a:pt x="2408" y="3768"/>
                </a:cubicBezTo>
                <a:cubicBezTo>
                  <a:pt x="2396" y="4109"/>
                  <a:pt x="2335" y="4437"/>
                  <a:pt x="2262" y="4765"/>
                </a:cubicBezTo>
                <a:cubicBezTo>
                  <a:pt x="2250" y="4741"/>
                  <a:pt x="2178" y="4583"/>
                  <a:pt x="2165" y="4522"/>
                </a:cubicBezTo>
                <a:lnTo>
                  <a:pt x="2165" y="4498"/>
                </a:lnTo>
                <a:cubicBezTo>
                  <a:pt x="2165" y="4461"/>
                  <a:pt x="2408" y="3804"/>
                  <a:pt x="2153" y="2953"/>
                </a:cubicBezTo>
                <a:cubicBezTo>
                  <a:pt x="2007" y="2491"/>
                  <a:pt x="1727" y="2090"/>
                  <a:pt x="1351" y="1798"/>
                </a:cubicBezTo>
                <a:cubicBezTo>
                  <a:pt x="1156" y="1628"/>
                  <a:pt x="670" y="1396"/>
                  <a:pt x="657" y="1396"/>
                </a:cubicBezTo>
                <a:cubicBezTo>
                  <a:pt x="670" y="1372"/>
                  <a:pt x="681" y="1336"/>
                  <a:pt x="694" y="1312"/>
                </a:cubicBezTo>
                <a:close/>
                <a:moveTo>
                  <a:pt x="913" y="120"/>
                </a:moveTo>
                <a:lnTo>
                  <a:pt x="913" y="120"/>
                </a:lnTo>
                <a:cubicBezTo>
                  <a:pt x="900" y="217"/>
                  <a:pt x="888" y="326"/>
                  <a:pt x="876" y="436"/>
                </a:cubicBezTo>
                <a:cubicBezTo>
                  <a:pt x="864" y="448"/>
                  <a:pt x="851" y="521"/>
                  <a:pt x="888" y="533"/>
                </a:cubicBezTo>
                <a:cubicBezTo>
                  <a:pt x="1569" y="606"/>
                  <a:pt x="2202" y="971"/>
                  <a:pt x="2603" y="1506"/>
                </a:cubicBezTo>
                <a:cubicBezTo>
                  <a:pt x="2834" y="1822"/>
                  <a:pt x="2980" y="2175"/>
                  <a:pt x="3077" y="2552"/>
                </a:cubicBezTo>
                <a:cubicBezTo>
                  <a:pt x="3175" y="2929"/>
                  <a:pt x="3223" y="3318"/>
                  <a:pt x="3211" y="3707"/>
                </a:cubicBezTo>
                <a:cubicBezTo>
                  <a:pt x="3211" y="3926"/>
                  <a:pt x="3186" y="4145"/>
                  <a:pt x="3138" y="4364"/>
                </a:cubicBezTo>
                <a:cubicBezTo>
                  <a:pt x="3113" y="4474"/>
                  <a:pt x="3089" y="4571"/>
                  <a:pt x="3053" y="4680"/>
                </a:cubicBezTo>
                <a:cubicBezTo>
                  <a:pt x="3016" y="4790"/>
                  <a:pt x="2943" y="4996"/>
                  <a:pt x="2943" y="5009"/>
                </a:cubicBezTo>
                <a:cubicBezTo>
                  <a:pt x="2846" y="4972"/>
                  <a:pt x="2749" y="4947"/>
                  <a:pt x="2651" y="4923"/>
                </a:cubicBezTo>
                <a:cubicBezTo>
                  <a:pt x="2554" y="4887"/>
                  <a:pt x="2323" y="4838"/>
                  <a:pt x="2323" y="4838"/>
                </a:cubicBezTo>
                <a:cubicBezTo>
                  <a:pt x="2481" y="4206"/>
                  <a:pt x="2554" y="3537"/>
                  <a:pt x="2408" y="2893"/>
                </a:cubicBezTo>
                <a:cubicBezTo>
                  <a:pt x="2286" y="2345"/>
                  <a:pt x="1970" y="1834"/>
                  <a:pt x="1496" y="1518"/>
                </a:cubicBezTo>
                <a:cubicBezTo>
                  <a:pt x="1253" y="1348"/>
                  <a:pt x="949" y="1239"/>
                  <a:pt x="657" y="1226"/>
                </a:cubicBezTo>
                <a:cubicBezTo>
                  <a:pt x="621" y="1226"/>
                  <a:pt x="608" y="1250"/>
                  <a:pt x="608" y="1275"/>
                </a:cubicBezTo>
                <a:cubicBezTo>
                  <a:pt x="584" y="1372"/>
                  <a:pt x="535" y="1469"/>
                  <a:pt x="475" y="1555"/>
                </a:cubicBezTo>
                <a:cubicBezTo>
                  <a:pt x="341" y="1348"/>
                  <a:pt x="97" y="594"/>
                  <a:pt x="134" y="558"/>
                </a:cubicBezTo>
                <a:cubicBezTo>
                  <a:pt x="159" y="533"/>
                  <a:pt x="207" y="509"/>
                  <a:pt x="232" y="496"/>
                </a:cubicBezTo>
                <a:cubicBezTo>
                  <a:pt x="268" y="472"/>
                  <a:pt x="778" y="180"/>
                  <a:pt x="913" y="120"/>
                </a:cubicBezTo>
                <a:close/>
                <a:moveTo>
                  <a:pt x="966" y="0"/>
                </a:moveTo>
                <a:cubicBezTo>
                  <a:pt x="957" y="0"/>
                  <a:pt x="947" y="3"/>
                  <a:pt x="937" y="10"/>
                </a:cubicBezTo>
                <a:cubicBezTo>
                  <a:pt x="803" y="83"/>
                  <a:pt x="657" y="168"/>
                  <a:pt x="511" y="241"/>
                </a:cubicBezTo>
                <a:cubicBezTo>
                  <a:pt x="451" y="277"/>
                  <a:pt x="378" y="326"/>
                  <a:pt x="305" y="363"/>
                </a:cubicBezTo>
                <a:cubicBezTo>
                  <a:pt x="243" y="399"/>
                  <a:pt x="170" y="423"/>
                  <a:pt x="110" y="472"/>
                </a:cubicBezTo>
                <a:cubicBezTo>
                  <a:pt x="0" y="545"/>
                  <a:pt x="49" y="715"/>
                  <a:pt x="73" y="825"/>
                </a:cubicBezTo>
                <a:cubicBezTo>
                  <a:pt x="110" y="958"/>
                  <a:pt x="146" y="1093"/>
                  <a:pt x="207" y="1226"/>
                </a:cubicBezTo>
                <a:cubicBezTo>
                  <a:pt x="268" y="1372"/>
                  <a:pt x="341" y="1506"/>
                  <a:pt x="426" y="1639"/>
                </a:cubicBezTo>
                <a:cubicBezTo>
                  <a:pt x="434" y="1655"/>
                  <a:pt x="451" y="1665"/>
                  <a:pt x="468" y="1665"/>
                </a:cubicBezTo>
                <a:cubicBezTo>
                  <a:pt x="479" y="1665"/>
                  <a:pt x="490" y="1661"/>
                  <a:pt x="499" y="1652"/>
                </a:cubicBezTo>
                <a:cubicBezTo>
                  <a:pt x="548" y="1591"/>
                  <a:pt x="597" y="1530"/>
                  <a:pt x="633" y="1458"/>
                </a:cubicBezTo>
                <a:cubicBezTo>
                  <a:pt x="633" y="1469"/>
                  <a:pt x="1253" y="1652"/>
                  <a:pt x="1703" y="2285"/>
                </a:cubicBezTo>
                <a:cubicBezTo>
                  <a:pt x="1983" y="2674"/>
                  <a:pt x="2153" y="3136"/>
                  <a:pt x="2178" y="3622"/>
                </a:cubicBezTo>
                <a:cubicBezTo>
                  <a:pt x="2189" y="3768"/>
                  <a:pt x="2178" y="3926"/>
                  <a:pt x="2153" y="4072"/>
                </a:cubicBezTo>
                <a:cubicBezTo>
                  <a:pt x="2153" y="4145"/>
                  <a:pt x="2129" y="4218"/>
                  <a:pt x="2116" y="4291"/>
                </a:cubicBezTo>
                <a:cubicBezTo>
                  <a:pt x="2105" y="4328"/>
                  <a:pt x="2092" y="4376"/>
                  <a:pt x="2080" y="4412"/>
                </a:cubicBezTo>
                <a:cubicBezTo>
                  <a:pt x="2056" y="4522"/>
                  <a:pt x="2092" y="4656"/>
                  <a:pt x="2141" y="4753"/>
                </a:cubicBezTo>
                <a:cubicBezTo>
                  <a:pt x="2165" y="4801"/>
                  <a:pt x="2189" y="4850"/>
                  <a:pt x="2214" y="4887"/>
                </a:cubicBezTo>
                <a:cubicBezTo>
                  <a:pt x="2226" y="4923"/>
                  <a:pt x="2323" y="4923"/>
                  <a:pt x="2348" y="4923"/>
                </a:cubicBezTo>
                <a:cubicBezTo>
                  <a:pt x="2372" y="4936"/>
                  <a:pt x="2822" y="5069"/>
                  <a:pt x="2932" y="5093"/>
                </a:cubicBezTo>
                <a:cubicBezTo>
                  <a:pt x="2934" y="5094"/>
                  <a:pt x="2937" y="5095"/>
                  <a:pt x="2940" y="5095"/>
                </a:cubicBezTo>
                <a:cubicBezTo>
                  <a:pt x="2971" y="5095"/>
                  <a:pt x="2993" y="5032"/>
                  <a:pt x="3005" y="5020"/>
                </a:cubicBezTo>
                <a:cubicBezTo>
                  <a:pt x="3102" y="4850"/>
                  <a:pt x="3162" y="4644"/>
                  <a:pt x="3199" y="4449"/>
                </a:cubicBezTo>
                <a:cubicBezTo>
                  <a:pt x="3248" y="4255"/>
                  <a:pt x="3284" y="4060"/>
                  <a:pt x="3296" y="3853"/>
                </a:cubicBezTo>
                <a:cubicBezTo>
                  <a:pt x="3321" y="3452"/>
                  <a:pt x="3284" y="3050"/>
                  <a:pt x="3186" y="2661"/>
                </a:cubicBezTo>
                <a:cubicBezTo>
                  <a:pt x="3102" y="2272"/>
                  <a:pt x="2956" y="1895"/>
                  <a:pt x="2737" y="1566"/>
                </a:cubicBezTo>
                <a:cubicBezTo>
                  <a:pt x="2542" y="1275"/>
                  <a:pt x="2286" y="1031"/>
                  <a:pt x="1995" y="837"/>
                </a:cubicBezTo>
                <a:cubicBezTo>
                  <a:pt x="1740" y="691"/>
                  <a:pt x="1472" y="569"/>
                  <a:pt x="1180" y="509"/>
                </a:cubicBezTo>
                <a:cubicBezTo>
                  <a:pt x="1180" y="496"/>
                  <a:pt x="997" y="47"/>
                  <a:pt x="997" y="47"/>
                </a:cubicBezTo>
                <a:cubicBezTo>
                  <a:pt x="1007" y="20"/>
                  <a:pt x="990" y="0"/>
                  <a:pt x="9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26"/>
          <p:cNvGrpSpPr/>
          <p:nvPr/>
        </p:nvGrpSpPr>
        <p:grpSpPr>
          <a:xfrm rot="-10444818">
            <a:off x="745972" y="3847162"/>
            <a:ext cx="250562" cy="516563"/>
            <a:chOff x="2561575" y="2201730"/>
            <a:chExt cx="174724" cy="360214"/>
          </a:xfrm>
        </p:grpSpPr>
        <p:sp>
          <p:nvSpPr>
            <p:cNvPr id="146" name="Google Shape;146;p26"/>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6"/>
          <p:cNvGrpSpPr/>
          <p:nvPr/>
        </p:nvGrpSpPr>
        <p:grpSpPr>
          <a:xfrm>
            <a:off x="417416" y="312534"/>
            <a:ext cx="1461764" cy="711763"/>
            <a:chOff x="2546443" y="3113422"/>
            <a:chExt cx="834912" cy="406536"/>
          </a:xfrm>
        </p:grpSpPr>
        <p:sp>
          <p:nvSpPr>
            <p:cNvPr id="150" name="Google Shape;150;p26"/>
            <p:cNvSpPr/>
            <p:nvPr/>
          </p:nvSpPr>
          <p:spPr>
            <a:xfrm>
              <a:off x="2546443" y="3113422"/>
              <a:ext cx="834912" cy="406536"/>
            </a:xfrm>
            <a:custGeom>
              <a:rect b="b" l="l" r="r" t="t"/>
              <a:pathLst>
                <a:path extrusionOk="0" h="2606" w="5352">
                  <a:moveTo>
                    <a:pt x="864" y="465"/>
                  </a:moveTo>
                  <a:cubicBezTo>
                    <a:pt x="876" y="527"/>
                    <a:pt x="888" y="600"/>
                    <a:pt x="901" y="660"/>
                  </a:cubicBezTo>
                  <a:cubicBezTo>
                    <a:pt x="901" y="660"/>
                    <a:pt x="815" y="672"/>
                    <a:pt x="779" y="672"/>
                  </a:cubicBezTo>
                  <a:cubicBezTo>
                    <a:pt x="779" y="672"/>
                    <a:pt x="766" y="490"/>
                    <a:pt x="755" y="490"/>
                  </a:cubicBezTo>
                  <a:cubicBezTo>
                    <a:pt x="791" y="478"/>
                    <a:pt x="828" y="478"/>
                    <a:pt x="864" y="465"/>
                  </a:cubicBezTo>
                  <a:close/>
                  <a:moveTo>
                    <a:pt x="693" y="502"/>
                  </a:moveTo>
                  <a:cubicBezTo>
                    <a:pt x="693" y="502"/>
                    <a:pt x="693" y="587"/>
                    <a:pt x="706" y="624"/>
                  </a:cubicBezTo>
                  <a:cubicBezTo>
                    <a:pt x="706" y="636"/>
                    <a:pt x="718" y="684"/>
                    <a:pt x="718" y="684"/>
                  </a:cubicBezTo>
                  <a:cubicBezTo>
                    <a:pt x="657" y="697"/>
                    <a:pt x="596" y="708"/>
                    <a:pt x="547" y="721"/>
                  </a:cubicBezTo>
                  <a:lnTo>
                    <a:pt x="511" y="563"/>
                  </a:lnTo>
                  <a:cubicBezTo>
                    <a:pt x="572" y="538"/>
                    <a:pt x="633" y="514"/>
                    <a:pt x="693" y="502"/>
                  </a:cubicBezTo>
                  <a:close/>
                  <a:moveTo>
                    <a:pt x="450" y="587"/>
                  </a:moveTo>
                  <a:lnTo>
                    <a:pt x="487" y="745"/>
                  </a:lnTo>
                  <a:cubicBezTo>
                    <a:pt x="474" y="757"/>
                    <a:pt x="474" y="757"/>
                    <a:pt x="463" y="757"/>
                  </a:cubicBezTo>
                  <a:cubicBezTo>
                    <a:pt x="426" y="781"/>
                    <a:pt x="390" y="806"/>
                    <a:pt x="365" y="830"/>
                  </a:cubicBezTo>
                  <a:cubicBezTo>
                    <a:pt x="353" y="818"/>
                    <a:pt x="280" y="684"/>
                    <a:pt x="280" y="684"/>
                  </a:cubicBezTo>
                  <a:cubicBezTo>
                    <a:pt x="304" y="660"/>
                    <a:pt x="341" y="636"/>
                    <a:pt x="365" y="624"/>
                  </a:cubicBezTo>
                  <a:cubicBezTo>
                    <a:pt x="390" y="611"/>
                    <a:pt x="414" y="600"/>
                    <a:pt x="450" y="587"/>
                  </a:cubicBezTo>
                  <a:close/>
                  <a:moveTo>
                    <a:pt x="231" y="721"/>
                  </a:moveTo>
                  <a:cubicBezTo>
                    <a:pt x="231" y="733"/>
                    <a:pt x="304" y="867"/>
                    <a:pt x="317" y="879"/>
                  </a:cubicBezTo>
                  <a:lnTo>
                    <a:pt x="280" y="916"/>
                  </a:lnTo>
                  <a:cubicBezTo>
                    <a:pt x="268" y="940"/>
                    <a:pt x="255" y="952"/>
                    <a:pt x="244" y="976"/>
                  </a:cubicBezTo>
                  <a:cubicBezTo>
                    <a:pt x="231" y="976"/>
                    <a:pt x="134" y="867"/>
                    <a:pt x="134" y="867"/>
                  </a:cubicBezTo>
                  <a:cubicBezTo>
                    <a:pt x="158" y="818"/>
                    <a:pt x="195" y="770"/>
                    <a:pt x="231" y="721"/>
                  </a:cubicBezTo>
                  <a:close/>
                  <a:moveTo>
                    <a:pt x="110" y="952"/>
                  </a:moveTo>
                  <a:cubicBezTo>
                    <a:pt x="122" y="964"/>
                    <a:pt x="219" y="1049"/>
                    <a:pt x="219" y="1049"/>
                  </a:cubicBezTo>
                  <a:cubicBezTo>
                    <a:pt x="207" y="1086"/>
                    <a:pt x="195" y="1122"/>
                    <a:pt x="195" y="1159"/>
                  </a:cubicBezTo>
                  <a:cubicBezTo>
                    <a:pt x="183" y="1159"/>
                    <a:pt x="98" y="1122"/>
                    <a:pt x="85" y="1122"/>
                  </a:cubicBezTo>
                  <a:cubicBezTo>
                    <a:pt x="85" y="1062"/>
                    <a:pt x="85" y="1000"/>
                    <a:pt x="110" y="952"/>
                  </a:cubicBezTo>
                  <a:close/>
                  <a:moveTo>
                    <a:pt x="85" y="1195"/>
                  </a:moveTo>
                  <a:cubicBezTo>
                    <a:pt x="110" y="1208"/>
                    <a:pt x="183" y="1232"/>
                    <a:pt x="183" y="1232"/>
                  </a:cubicBezTo>
                  <a:cubicBezTo>
                    <a:pt x="183" y="1281"/>
                    <a:pt x="171" y="1329"/>
                    <a:pt x="171" y="1378"/>
                  </a:cubicBezTo>
                  <a:lnTo>
                    <a:pt x="98" y="1365"/>
                  </a:lnTo>
                  <a:cubicBezTo>
                    <a:pt x="85" y="1305"/>
                    <a:pt x="85" y="1256"/>
                    <a:pt x="85" y="1195"/>
                  </a:cubicBezTo>
                  <a:close/>
                  <a:moveTo>
                    <a:pt x="171" y="1438"/>
                  </a:moveTo>
                  <a:lnTo>
                    <a:pt x="171" y="1548"/>
                  </a:lnTo>
                  <a:cubicBezTo>
                    <a:pt x="158" y="1548"/>
                    <a:pt x="122" y="1560"/>
                    <a:pt x="110" y="1560"/>
                  </a:cubicBezTo>
                  <a:cubicBezTo>
                    <a:pt x="110" y="1524"/>
                    <a:pt x="98" y="1475"/>
                    <a:pt x="98" y="1438"/>
                  </a:cubicBezTo>
                  <a:close/>
                  <a:moveTo>
                    <a:pt x="171" y="1608"/>
                  </a:moveTo>
                  <a:cubicBezTo>
                    <a:pt x="183" y="1694"/>
                    <a:pt x="183" y="1779"/>
                    <a:pt x="195" y="1864"/>
                  </a:cubicBezTo>
                  <a:cubicBezTo>
                    <a:pt x="171" y="1779"/>
                    <a:pt x="147" y="1706"/>
                    <a:pt x="122" y="1621"/>
                  </a:cubicBezTo>
                  <a:cubicBezTo>
                    <a:pt x="134" y="1621"/>
                    <a:pt x="158" y="1608"/>
                    <a:pt x="171" y="1608"/>
                  </a:cubicBezTo>
                  <a:close/>
                  <a:moveTo>
                    <a:pt x="888" y="100"/>
                  </a:moveTo>
                  <a:lnTo>
                    <a:pt x="888" y="100"/>
                  </a:lnTo>
                  <a:cubicBezTo>
                    <a:pt x="961" y="149"/>
                    <a:pt x="1046" y="198"/>
                    <a:pt x="1119" y="246"/>
                  </a:cubicBezTo>
                  <a:cubicBezTo>
                    <a:pt x="1168" y="271"/>
                    <a:pt x="1217" y="308"/>
                    <a:pt x="1253" y="332"/>
                  </a:cubicBezTo>
                  <a:cubicBezTo>
                    <a:pt x="1301" y="356"/>
                    <a:pt x="1350" y="392"/>
                    <a:pt x="1399" y="405"/>
                  </a:cubicBezTo>
                  <a:cubicBezTo>
                    <a:pt x="1417" y="410"/>
                    <a:pt x="1436" y="412"/>
                    <a:pt x="1456" y="412"/>
                  </a:cubicBezTo>
                  <a:cubicBezTo>
                    <a:pt x="1537" y="412"/>
                    <a:pt x="1622" y="376"/>
                    <a:pt x="1691" y="356"/>
                  </a:cubicBezTo>
                  <a:cubicBezTo>
                    <a:pt x="1800" y="332"/>
                    <a:pt x="1909" y="319"/>
                    <a:pt x="2007" y="295"/>
                  </a:cubicBezTo>
                  <a:cubicBezTo>
                    <a:pt x="2273" y="257"/>
                    <a:pt x="2544" y="238"/>
                    <a:pt x="2813" y="238"/>
                  </a:cubicBezTo>
                  <a:cubicBezTo>
                    <a:pt x="2975" y="238"/>
                    <a:pt x="3136" y="245"/>
                    <a:pt x="3296" y="259"/>
                  </a:cubicBezTo>
                  <a:cubicBezTo>
                    <a:pt x="3527" y="271"/>
                    <a:pt x="3746" y="295"/>
                    <a:pt x="3953" y="332"/>
                  </a:cubicBezTo>
                  <a:cubicBezTo>
                    <a:pt x="4160" y="356"/>
                    <a:pt x="4354" y="392"/>
                    <a:pt x="4549" y="465"/>
                  </a:cubicBezTo>
                  <a:cubicBezTo>
                    <a:pt x="4901" y="600"/>
                    <a:pt x="5133" y="952"/>
                    <a:pt x="5181" y="1329"/>
                  </a:cubicBezTo>
                  <a:cubicBezTo>
                    <a:pt x="5206" y="1511"/>
                    <a:pt x="5193" y="1718"/>
                    <a:pt x="5096" y="1889"/>
                  </a:cubicBezTo>
                  <a:cubicBezTo>
                    <a:pt x="5011" y="2035"/>
                    <a:pt x="4877" y="2156"/>
                    <a:pt x="4731" y="2241"/>
                  </a:cubicBezTo>
                  <a:cubicBezTo>
                    <a:pt x="4366" y="2448"/>
                    <a:pt x="3917" y="2448"/>
                    <a:pt x="3515" y="2472"/>
                  </a:cubicBezTo>
                  <a:cubicBezTo>
                    <a:pt x="3065" y="2508"/>
                    <a:pt x="2603" y="2521"/>
                    <a:pt x="2153" y="2521"/>
                  </a:cubicBezTo>
                  <a:lnTo>
                    <a:pt x="1472" y="2521"/>
                  </a:lnTo>
                  <a:cubicBezTo>
                    <a:pt x="1265" y="2508"/>
                    <a:pt x="1046" y="2497"/>
                    <a:pt x="839" y="2448"/>
                  </a:cubicBezTo>
                  <a:cubicBezTo>
                    <a:pt x="682" y="2411"/>
                    <a:pt x="511" y="2338"/>
                    <a:pt x="401" y="2205"/>
                  </a:cubicBezTo>
                  <a:cubicBezTo>
                    <a:pt x="341" y="2132"/>
                    <a:pt x="317" y="2035"/>
                    <a:pt x="304" y="1949"/>
                  </a:cubicBezTo>
                  <a:cubicBezTo>
                    <a:pt x="280" y="1840"/>
                    <a:pt x="268" y="1730"/>
                    <a:pt x="255" y="1621"/>
                  </a:cubicBezTo>
                  <a:cubicBezTo>
                    <a:pt x="255" y="1511"/>
                    <a:pt x="255" y="1402"/>
                    <a:pt x="268" y="1292"/>
                  </a:cubicBezTo>
                  <a:cubicBezTo>
                    <a:pt x="268" y="1195"/>
                    <a:pt x="280" y="1086"/>
                    <a:pt x="328" y="1000"/>
                  </a:cubicBezTo>
                  <a:cubicBezTo>
                    <a:pt x="401" y="854"/>
                    <a:pt x="572" y="794"/>
                    <a:pt x="718" y="770"/>
                  </a:cubicBezTo>
                  <a:cubicBezTo>
                    <a:pt x="803" y="757"/>
                    <a:pt x="864" y="745"/>
                    <a:pt x="937" y="745"/>
                  </a:cubicBezTo>
                  <a:cubicBezTo>
                    <a:pt x="998" y="745"/>
                    <a:pt x="961" y="648"/>
                    <a:pt x="961" y="624"/>
                  </a:cubicBezTo>
                  <a:cubicBezTo>
                    <a:pt x="937" y="454"/>
                    <a:pt x="912" y="283"/>
                    <a:pt x="888" y="100"/>
                  </a:cubicBezTo>
                  <a:close/>
                  <a:moveTo>
                    <a:pt x="845" y="0"/>
                  </a:moveTo>
                  <a:cubicBezTo>
                    <a:pt x="820" y="0"/>
                    <a:pt x="803" y="20"/>
                    <a:pt x="803" y="40"/>
                  </a:cubicBezTo>
                  <a:cubicBezTo>
                    <a:pt x="828" y="162"/>
                    <a:pt x="839" y="283"/>
                    <a:pt x="852" y="392"/>
                  </a:cubicBezTo>
                  <a:cubicBezTo>
                    <a:pt x="560" y="454"/>
                    <a:pt x="207" y="538"/>
                    <a:pt x="74" y="830"/>
                  </a:cubicBezTo>
                  <a:cubicBezTo>
                    <a:pt x="1" y="976"/>
                    <a:pt x="12" y="1146"/>
                    <a:pt x="12" y="1305"/>
                  </a:cubicBezTo>
                  <a:cubicBezTo>
                    <a:pt x="25" y="1462"/>
                    <a:pt x="37" y="1608"/>
                    <a:pt x="85" y="1754"/>
                  </a:cubicBezTo>
                  <a:cubicBezTo>
                    <a:pt x="122" y="1900"/>
                    <a:pt x="183" y="2035"/>
                    <a:pt x="268" y="2144"/>
                  </a:cubicBezTo>
                  <a:cubicBezTo>
                    <a:pt x="280" y="2156"/>
                    <a:pt x="280" y="2168"/>
                    <a:pt x="292" y="2180"/>
                  </a:cubicBezTo>
                  <a:cubicBezTo>
                    <a:pt x="328" y="2253"/>
                    <a:pt x="390" y="2314"/>
                    <a:pt x="450" y="2362"/>
                  </a:cubicBezTo>
                  <a:cubicBezTo>
                    <a:pt x="609" y="2472"/>
                    <a:pt x="791" y="2521"/>
                    <a:pt x="973" y="2557"/>
                  </a:cubicBezTo>
                  <a:cubicBezTo>
                    <a:pt x="1192" y="2594"/>
                    <a:pt x="1411" y="2594"/>
                    <a:pt x="1642" y="2606"/>
                  </a:cubicBezTo>
                  <a:cubicBezTo>
                    <a:pt x="2117" y="2606"/>
                    <a:pt x="2590" y="2606"/>
                    <a:pt x="3077" y="2581"/>
                  </a:cubicBezTo>
                  <a:cubicBezTo>
                    <a:pt x="3308" y="2570"/>
                    <a:pt x="3539" y="2557"/>
                    <a:pt x="3782" y="2545"/>
                  </a:cubicBezTo>
                  <a:cubicBezTo>
                    <a:pt x="4001" y="2533"/>
                    <a:pt x="4233" y="2508"/>
                    <a:pt x="4452" y="2448"/>
                  </a:cubicBezTo>
                  <a:cubicBezTo>
                    <a:pt x="4804" y="2338"/>
                    <a:pt x="5144" y="2108"/>
                    <a:pt x="5242" y="1730"/>
                  </a:cubicBezTo>
                  <a:cubicBezTo>
                    <a:pt x="5352" y="1365"/>
                    <a:pt x="5217" y="940"/>
                    <a:pt x="4962" y="648"/>
                  </a:cubicBezTo>
                  <a:cubicBezTo>
                    <a:pt x="4682" y="332"/>
                    <a:pt x="4220" y="283"/>
                    <a:pt x="3819" y="222"/>
                  </a:cubicBezTo>
                  <a:cubicBezTo>
                    <a:pt x="3512" y="181"/>
                    <a:pt x="3206" y="157"/>
                    <a:pt x="2900" y="157"/>
                  </a:cubicBezTo>
                  <a:cubicBezTo>
                    <a:pt x="2756" y="157"/>
                    <a:pt x="2612" y="162"/>
                    <a:pt x="2469" y="173"/>
                  </a:cubicBezTo>
                  <a:cubicBezTo>
                    <a:pt x="2250" y="186"/>
                    <a:pt x="2031" y="210"/>
                    <a:pt x="1812" y="259"/>
                  </a:cubicBezTo>
                  <a:cubicBezTo>
                    <a:pt x="1752" y="271"/>
                    <a:pt x="1703" y="283"/>
                    <a:pt x="1642" y="295"/>
                  </a:cubicBezTo>
                  <a:cubicBezTo>
                    <a:pt x="1593" y="308"/>
                    <a:pt x="1520" y="332"/>
                    <a:pt x="1460" y="332"/>
                  </a:cubicBezTo>
                  <a:cubicBezTo>
                    <a:pt x="1411" y="332"/>
                    <a:pt x="1363" y="308"/>
                    <a:pt x="1314" y="271"/>
                  </a:cubicBezTo>
                  <a:cubicBezTo>
                    <a:pt x="1265" y="246"/>
                    <a:pt x="1217" y="210"/>
                    <a:pt x="1155" y="186"/>
                  </a:cubicBezTo>
                  <a:lnTo>
                    <a:pt x="864" y="3"/>
                  </a:lnTo>
                  <a:cubicBezTo>
                    <a:pt x="857" y="1"/>
                    <a:pt x="85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3018824" y="3184092"/>
              <a:ext cx="140556" cy="15288"/>
            </a:xfrm>
            <a:custGeom>
              <a:rect b="b" l="l" r="r" t="t"/>
              <a:pathLst>
                <a:path extrusionOk="0" h="98" w="901">
                  <a:moveTo>
                    <a:pt x="475" y="1"/>
                  </a:moveTo>
                  <a:cubicBezTo>
                    <a:pt x="329" y="1"/>
                    <a:pt x="183" y="12"/>
                    <a:pt x="37" y="25"/>
                  </a:cubicBezTo>
                  <a:cubicBezTo>
                    <a:pt x="0" y="25"/>
                    <a:pt x="0" y="98"/>
                    <a:pt x="37" y="98"/>
                  </a:cubicBezTo>
                  <a:cubicBezTo>
                    <a:pt x="183" y="74"/>
                    <a:pt x="316" y="74"/>
                    <a:pt x="462" y="74"/>
                  </a:cubicBezTo>
                  <a:lnTo>
                    <a:pt x="670" y="74"/>
                  </a:lnTo>
                  <a:cubicBezTo>
                    <a:pt x="706" y="85"/>
                    <a:pt x="743" y="85"/>
                    <a:pt x="779" y="85"/>
                  </a:cubicBezTo>
                  <a:cubicBezTo>
                    <a:pt x="795" y="85"/>
                    <a:pt x="817" y="91"/>
                    <a:pt x="840" y="91"/>
                  </a:cubicBezTo>
                  <a:cubicBezTo>
                    <a:pt x="852" y="91"/>
                    <a:pt x="864" y="89"/>
                    <a:pt x="876" y="85"/>
                  </a:cubicBezTo>
                  <a:cubicBezTo>
                    <a:pt x="900" y="74"/>
                    <a:pt x="900" y="49"/>
                    <a:pt x="876" y="37"/>
                  </a:cubicBezTo>
                  <a:cubicBezTo>
                    <a:pt x="852" y="25"/>
                    <a:pt x="827" y="25"/>
                    <a:pt x="791" y="12"/>
                  </a:cubicBezTo>
                  <a:cubicBezTo>
                    <a:pt x="754" y="12"/>
                    <a:pt x="718" y="12"/>
                    <a:pt x="6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3174361" y="3190956"/>
              <a:ext cx="40092" cy="14976"/>
            </a:xfrm>
            <a:custGeom>
              <a:rect b="b" l="l" r="r" t="t"/>
              <a:pathLst>
                <a:path extrusionOk="0" h="96" w="257">
                  <a:moveTo>
                    <a:pt x="30" y="0"/>
                  </a:moveTo>
                  <a:cubicBezTo>
                    <a:pt x="13" y="0"/>
                    <a:pt x="1" y="12"/>
                    <a:pt x="1" y="30"/>
                  </a:cubicBezTo>
                  <a:cubicBezTo>
                    <a:pt x="1" y="54"/>
                    <a:pt x="13" y="78"/>
                    <a:pt x="25" y="78"/>
                  </a:cubicBezTo>
                  <a:cubicBezTo>
                    <a:pt x="68" y="86"/>
                    <a:pt x="111" y="95"/>
                    <a:pt x="149" y="95"/>
                  </a:cubicBezTo>
                  <a:cubicBezTo>
                    <a:pt x="165" y="95"/>
                    <a:pt x="181" y="94"/>
                    <a:pt x="195" y="90"/>
                  </a:cubicBezTo>
                  <a:cubicBezTo>
                    <a:pt x="256" y="78"/>
                    <a:pt x="244" y="41"/>
                    <a:pt x="208" y="30"/>
                  </a:cubicBezTo>
                  <a:cubicBezTo>
                    <a:pt x="195" y="17"/>
                    <a:pt x="183" y="17"/>
                    <a:pt x="171" y="17"/>
                  </a:cubicBezTo>
                  <a:cubicBezTo>
                    <a:pt x="122" y="17"/>
                    <a:pt x="86" y="17"/>
                    <a:pt x="49" y="5"/>
                  </a:cubicBezTo>
                  <a:cubicBezTo>
                    <a:pt x="43" y="2"/>
                    <a:pt x="36" y="0"/>
                    <a:pt x="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2730372" y="3459441"/>
              <a:ext cx="133068" cy="16536"/>
            </a:xfrm>
            <a:custGeom>
              <a:rect b="b" l="l" r="r" t="t"/>
              <a:pathLst>
                <a:path extrusionOk="0" h="106" w="853">
                  <a:moveTo>
                    <a:pt x="764" y="0"/>
                  </a:moveTo>
                  <a:cubicBezTo>
                    <a:pt x="720" y="0"/>
                    <a:pt x="674" y="11"/>
                    <a:pt x="633" y="11"/>
                  </a:cubicBezTo>
                  <a:cubicBezTo>
                    <a:pt x="573" y="23"/>
                    <a:pt x="512" y="23"/>
                    <a:pt x="439" y="23"/>
                  </a:cubicBezTo>
                  <a:cubicBezTo>
                    <a:pt x="378" y="29"/>
                    <a:pt x="314" y="32"/>
                    <a:pt x="249" y="32"/>
                  </a:cubicBezTo>
                  <a:cubicBezTo>
                    <a:pt x="183" y="32"/>
                    <a:pt x="117" y="29"/>
                    <a:pt x="49" y="23"/>
                  </a:cubicBezTo>
                  <a:cubicBezTo>
                    <a:pt x="1" y="23"/>
                    <a:pt x="1" y="96"/>
                    <a:pt x="49" y="96"/>
                  </a:cubicBezTo>
                  <a:cubicBezTo>
                    <a:pt x="117" y="102"/>
                    <a:pt x="183" y="105"/>
                    <a:pt x="250" y="105"/>
                  </a:cubicBezTo>
                  <a:cubicBezTo>
                    <a:pt x="317" y="105"/>
                    <a:pt x="384" y="102"/>
                    <a:pt x="451" y="96"/>
                  </a:cubicBezTo>
                  <a:cubicBezTo>
                    <a:pt x="512" y="96"/>
                    <a:pt x="584" y="96"/>
                    <a:pt x="646" y="84"/>
                  </a:cubicBezTo>
                  <a:cubicBezTo>
                    <a:pt x="706" y="84"/>
                    <a:pt x="779" y="84"/>
                    <a:pt x="828" y="60"/>
                  </a:cubicBezTo>
                  <a:cubicBezTo>
                    <a:pt x="852" y="47"/>
                    <a:pt x="840" y="11"/>
                    <a:pt x="828" y="11"/>
                  </a:cubicBezTo>
                  <a:cubicBezTo>
                    <a:pt x="808" y="3"/>
                    <a:pt x="786" y="0"/>
                    <a:pt x="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2882476" y="3457257"/>
              <a:ext cx="38064" cy="12636"/>
            </a:xfrm>
            <a:custGeom>
              <a:rect b="b" l="l" r="r" t="t"/>
              <a:pathLst>
                <a:path extrusionOk="0" h="81" w="244">
                  <a:moveTo>
                    <a:pt x="169" y="1"/>
                  </a:moveTo>
                  <a:cubicBezTo>
                    <a:pt x="145" y="1"/>
                    <a:pt x="60" y="1"/>
                    <a:pt x="36" y="25"/>
                  </a:cubicBezTo>
                  <a:cubicBezTo>
                    <a:pt x="1" y="65"/>
                    <a:pt x="35" y="80"/>
                    <a:pt x="82" y="80"/>
                  </a:cubicBezTo>
                  <a:cubicBezTo>
                    <a:pt x="150" y="80"/>
                    <a:pt x="244" y="49"/>
                    <a:pt x="193" y="12"/>
                  </a:cubicBezTo>
                  <a:cubicBezTo>
                    <a:pt x="182" y="1"/>
                    <a:pt x="18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26"/>
          <p:cNvGrpSpPr/>
          <p:nvPr/>
        </p:nvGrpSpPr>
        <p:grpSpPr>
          <a:xfrm>
            <a:off x="7045899" y="4502518"/>
            <a:ext cx="1378102" cy="201971"/>
            <a:chOff x="4147674" y="2583786"/>
            <a:chExt cx="671753" cy="98436"/>
          </a:xfrm>
        </p:grpSpPr>
        <p:sp>
          <p:nvSpPr>
            <p:cNvPr id="156" name="Google Shape;156;p26"/>
            <p:cNvSpPr/>
            <p:nvPr/>
          </p:nvSpPr>
          <p:spPr>
            <a:xfrm>
              <a:off x="4147674" y="2583786"/>
              <a:ext cx="668616" cy="98436"/>
            </a:xfrm>
            <a:custGeom>
              <a:rect b="b" l="l" r="r" t="t"/>
              <a:pathLst>
                <a:path extrusionOk="0" h="631" w="4286">
                  <a:moveTo>
                    <a:pt x="1450" y="1"/>
                  </a:moveTo>
                  <a:cubicBezTo>
                    <a:pt x="1418" y="1"/>
                    <a:pt x="1384" y="6"/>
                    <a:pt x="1350" y="17"/>
                  </a:cubicBezTo>
                  <a:cubicBezTo>
                    <a:pt x="1277" y="42"/>
                    <a:pt x="1229" y="103"/>
                    <a:pt x="1180" y="151"/>
                  </a:cubicBezTo>
                  <a:lnTo>
                    <a:pt x="1107" y="260"/>
                  </a:lnTo>
                  <a:cubicBezTo>
                    <a:pt x="1055" y="321"/>
                    <a:pt x="966" y="376"/>
                    <a:pt x="884" y="376"/>
                  </a:cubicBezTo>
                  <a:cubicBezTo>
                    <a:pt x="851" y="376"/>
                    <a:pt x="819" y="367"/>
                    <a:pt x="791" y="346"/>
                  </a:cubicBezTo>
                  <a:cubicBezTo>
                    <a:pt x="686" y="272"/>
                    <a:pt x="645" y="127"/>
                    <a:pt x="518" y="127"/>
                  </a:cubicBezTo>
                  <a:cubicBezTo>
                    <a:pt x="498" y="127"/>
                    <a:pt x="475" y="131"/>
                    <a:pt x="450" y="139"/>
                  </a:cubicBezTo>
                  <a:cubicBezTo>
                    <a:pt x="256" y="200"/>
                    <a:pt x="98" y="431"/>
                    <a:pt x="1" y="614"/>
                  </a:cubicBezTo>
                  <a:cubicBezTo>
                    <a:pt x="1" y="622"/>
                    <a:pt x="7" y="631"/>
                    <a:pt x="14" y="631"/>
                  </a:cubicBezTo>
                  <a:cubicBezTo>
                    <a:pt x="18" y="631"/>
                    <a:pt x="21" y="629"/>
                    <a:pt x="25" y="625"/>
                  </a:cubicBezTo>
                  <a:cubicBezTo>
                    <a:pt x="110" y="479"/>
                    <a:pt x="256" y="309"/>
                    <a:pt x="414" y="249"/>
                  </a:cubicBezTo>
                  <a:cubicBezTo>
                    <a:pt x="451" y="233"/>
                    <a:pt x="481" y="226"/>
                    <a:pt x="507" y="226"/>
                  </a:cubicBezTo>
                  <a:cubicBezTo>
                    <a:pt x="617" y="226"/>
                    <a:pt x="644" y="354"/>
                    <a:pt x="742" y="443"/>
                  </a:cubicBezTo>
                  <a:cubicBezTo>
                    <a:pt x="794" y="484"/>
                    <a:pt x="845" y="501"/>
                    <a:pt x="895" y="501"/>
                  </a:cubicBezTo>
                  <a:cubicBezTo>
                    <a:pt x="1010" y="501"/>
                    <a:pt x="1116" y="411"/>
                    <a:pt x="1193" y="309"/>
                  </a:cubicBezTo>
                  <a:cubicBezTo>
                    <a:pt x="1265" y="228"/>
                    <a:pt x="1350" y="114"/>
                    <a:pt x="1453" y="114"/>
                  </a:cubicBezTo>
                  <a:cubicBezTo>
                    <a:pt x="1490" y="114"/>
                    <a:pt x="1528" y="128"/>
                    <a:pt x="1569" y="163"/>
                  </a:cubicBezTo>
                  <a:cubicBezTo>
                    <a:pt x="1642" y="224"/>
                    <a:pt x="1691" y="309"/>
                    <a:pt x="1752" y="395"/>
                  </a:cubicBezTo>
                  <a:cubicBezTo>
                    <a:pt x="1833" y="499"/>
                    <a:pt x="1925" y="626"/>
                    <a:pt x="2072" y="626"/>
                  </a:cubicBezTo>
                  <a:cubicBezTo>
                    <a:pt x="2079" y="626"/>
                    <a:pt x="2086" y="626"/>
                    <a:pt x="2093" y="625"/>
                  </a:cubicBezTo>
                  <a:cubicBezTo>
                    <a:pt x="2275" y="625"/>
                    <a:pt x="2372" y="455"/>
                    <a:pt x="2482" y="333"/>
                  </a:cubicBezTo>
                  <a:cubicBezTo>
                    <a:pt x="2540" y="258"/>
                    <a:pt x="2605" y="188"/>
                    <a:pt x="2687" y="188"/>
                  </a:cubicBezTo>
                  <a:cubicBezTo>
                    <a:pt x="2724" y="188"/>
                    <a:pt x="2764" y="202"/>
                    <a:pt x="2810" y="236"/>
                  </a:cubicBezTo>
                  <a:cubicBezTo>
                    <a:pt x="2907" y="309"/>
                    <a:pt x="2968" y="406"/>
                    <a:pt x="3065" y="479"/>
                  </a:cubicBezTo>
                  <a:cubicBezTo>
                    <a:pt x="3216" y="575"/>
                    <a:pt x="3394" y="623"/>
                    <a:pt x="3572" y="623"/>
                  </a:cubicBezTo>
                  <a:cubicBezTo>
                    <a:pt x="3825" y="623"/>
                    <a:pt x="4079" y="526"/>
                    <a:pt x="4257" y="333"/>
                  </a:cubicBezTo>
                  <a:cubicBezTo>
                    <a:pt x="4285" y="305"/>
                    <a:pt x="4255" y="262"/>
                    <a:pt x="4217" y="262"/>
                  </a:cubicBezTo>
                  <a:cubicBezTo>
                    <a:pt x="4206" y="262"/>
                    <a:pt x="4195" y="265"/>
                    <a:pt x="4184" y="273"/>
                  </a:cubicBezTo>
                  <a:cubicBezTo>
                    <a:pt x="4023" y="434"/>
                    <a:pt x="3806" y="516"/>
                    <a:pt x="3588" y="516"/>
                  </a:cubicBezTo>
                  <a:cubicBezTo>
                    <a:pt x="3362" y="516"/>
                    <a:pt x="3135" y="428"/>
                    <a:pt x="2968" y="249"/>
                  </a:cubicBezTo>
                  <a:cubicBezTo>
                    <a:pt x="2894" y="165"/>
                    <a:pt x="2803" y="71"/>
                    <a:pt x="2685" y="71"/>
                  </a:cubicBezTo>
                  <a:cubicBezTo>
                    <a:pt x="2667" y="71"/>
                    <a:pt x="2647" y="73"/>
                    <a:pt x="2628" y="79"/>
                  </a:cubicBezTo>
                  <a:cubicBezTo>
                    <a:pt x="2493" y="115"/>
                    <a:pt x="2420" y="236"/>
                    <a:pt x="2347" y="333"/>
                  </a:cubicBezTo>
                  <a:cubicBezTo>
                    <a:pt x="2268" y="429"/>
                    <a:pt x="2178" y="514"/>
                    <a:pt x="2082" y="514"/>
                  </a:cubicBezTo>
                  <a:cubicBezTo>
                    <a:pt x="2030" y="514"/>
                    <a:pt x="1977" y="490"/>
                    <a:pt x="1922" y="431"/>
                  </a:cubicBezTo>
                  <a:cubicBezTo>
                    <a:pt x="1812" y="322"/>
                    <a:pt x="1764" y="176"/>
                    <a:pt x="1642" y="79"/>
                  </a:cubicBezTo>
                  <a:cubicBezTo>
                    <a:pt x="1592" y="28"/>
                    <a:pt x="1524" y="1"/>
                    <a:pt x="1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4733939" y="2622475"/>
              <a:ext cx="85488" cy="18876"/>
            </a:xfrm>
            <a:custGeom>
              <a:rect b="b" l="l" r="r" t="t"/>
              <a:pathLst>
                <a:path extrusionOk="0" h="121" w="548">
                  <a:moveTo>
                    <a:pt x="487" y="1"/>
                  </a:moveTo>
                  <a:cubicBezTo>
                    <a:pt x="402" y="12"/>
                    <a:pt x="305" y="12"/>
                    <a:pt x="219" y="37"/>
                  </a:cubicBezTo>
                  <a:cubicBezTo>
                    <a:pt x="146" y="49"/>
                    <a:pt x="61" y="61"/>
                    <a:pt x="0" y="110"/>
                  </a:cubicBezTo>
                  <a:cubicBezTo>
                    <a:pt x="23" y="117"/>
                    <a:pt x="47" y="120"/>
                    <a:pt x="71" y="120"/>
                  </a:cubicBezTo>
                  <a:cubicBezTo>
                    <a:pt x="125" y="120"/>
                    <a:pt x="181" y="106"/>
                    <a:pt x="232" y="98"/>
                  </a:cubicBezTo>
                  <a:cubicBezTo>
                    <a:pt x="316" y="98"/>
                    <a:pt x="402" y="85"/>
                    <a:pt x="487" y="85"/>
                  </a:cubicBezTo>
                  <a:cubicBezTo>
                    <a:pt x="548" y="74"/>
                    <a:pt x="548"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4779492" y="2626219"/>
              <a:ext cx="32448" cy="55224"/>
            </a:xfrm>
            <a:custGeom>
              <a:rect b="b" l="l" r="r" t="t"/>
              <a:pathLst>
                <a:path extrusionOk="0" h="354" w="208">
                  <a:moveTo>
                    <a:pt x="164" y="1"/>
                  </a:moveTo>
                  <a:cubicBezTo>
                    <a:pt x="143" y="1"/>
                    <a:pt x="122" y="13"/>
                    <a:pt x="122" y="37"/>
                  </a:cubicBezTo>
                  <a:cubicBezTo>
                    <a:pt x="122" y="147"/>
                    <a:pt x="73" y="256"/>
                    <a:pt x="13" y="342"/>
                  </a:cubicBezTo>
                  <a:cubicBezTo>
                    <a:pt x="0" y="342"/>
                    <a:pt x="13" y="353"/>
                    <a:pt x="24" y="353"/>
                  </a:cubicBezTo>
                  <a:cubicBezTo>
                    <a:pt x="134" y="293"/>
                    <a:pt x="207" y="171"/>
                    <a:pt x="207" y="37"/>
                  </a:cubicBezTo>
                  <a:cubicBezTo>
                    <a:pt x="207" y="13"/>
                    <a:pt x="186"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59" name="Shape 159"/>
        <p:cNvGrpSpPr/>
        <p:nvPr/>
      </p:nvGrpSpPr>
      <p:grpSpPr>
        <a:xfrm>
          <a:off x="0" y="0"/>
          <a:ext cx="0" cy="0"/>
          <a:chOff x="0" y="0"/>
          <a:chExt cx="0" cy="0"/>
        </a:xfrm>
      </p:grpSpPr>
      <p:grpSp>
        <p:nvGrpSpPr>
          <p:cNvPr id="160" name="Google Shape;160;p27"/>
          <p:cNvGrpSpPr/>
          <p:nvPr/>
        </p:nvGrpSpPr>
        <p:grpSpPr>
          <a:xfrm>
            <a:off x="3882949" y="540006"/>
            <a:ext cx="1378102" cy="201971"/>
            <a:chOff x="4147674" y="2583786"/>
            <a:chExt cx="671753" cy="98436"/>
          </a:xfrm>
        </p:grpSpPr>
        <p:sp>
          <p:nvSpPr>
            <p:cNvPr id="161" name="Google Shape;161;p27"/>
            <p:cNvSpPr/>
            <p:nvPr/>
          </p:nvSpPr>
          <p:spPr>
            <a:xfrm>
              <a:off x="4147674" y="2583786"/>
              <a:ext cx="668616" cy="98436"/>
            </a:xfrm>
            <a:custGeom>
              <a:rect b="b" l="l" r="r" t="t"/>
              <a:pathLst>
                <a:path extrusionOk="0" h="631" w="4286">
                  <a:moveTo>
                    <a:pt x="1450" y="1"/>
                  </a:moveTo>
                  <a:cubicBezTo>
                    <a:pt x="1418" y="1"/>
                    <a:pt x="1384" y="6"/>
                    <a:pt x="1350" y="17"/>
                  </a:cubicBezTo>
                  <a:cubicBezTo>
                    <a:pt x="1277" y="42"/>
                    <a:pt x="1229" y="103"/>
                    <a:pt x="1180" y="151"/>
                  </a:cubicBezTo>
                  <a:lnTo>
                    <a:pt x="1107" y="260"/>
                  </a:lnTo>
                  <a:cubicBezTo>
                    <a:pt x="1055" y="321"/>
                    <a:pt x="966" y="376"/>
                    <a:pt x="884" y="376"/>
                  </a:cubicBezTo>
                  <a:cubicBezTo>
                    <a:pt x="851" y="376"/>
                    <a:pt x="819" y="367"/>
                    <a:pt x="791" y="346"/>
                  </a:cubicBezTo>
                  <a:cubicBezTo>
                    <a:pt x="686" y="272"/>
                    <a:pt x="645" y="127"/>
                    <a:pt x="518" y="127"/>
                  </a:cubicBezTo>
                  <a:cubicBezTo>
                    <a:pt x="498" y="127"/>
                    <a:pt x="475" y="131"/>
                    <a:pt x="450" y="139"/>
                  </a:cubicBezTo>
                  <a:cubicBezTo>
                    <a:pt x="256" y="200"/>
                    <a:pt x="98" y="431"/>
                    <a:pt x="1" y="614"/>
                  </a:cubicBezTo>
                  <a:cubicBezTo>
                    <a:pt x="1" y="622"/>
                    <a:pt x="7" y="631"/>
                    <a:pt x="14" y="631"/>
                  </a:cubicBezTo>
                  <a:cubicBezTo>
                    <a:pt x="18" y="631"/>
                    <a:pt x="21" y="629"/>
                    <a:pt x="25" y="625"/>
                  </a:cubicBezTo>
                  <a:cubicBezTo>
                    <a:pt x="110" y="479"/>
                    <a:pt x="256" y="309"/>
                    <a:pt x="414" y="249"/>
                  </a:cubicBezTo>
                  <a:cubicBezTo>
                    <a:pt x="451" y="233"/>
                    <a:pt x="481" y="226"/>
                    <a:pt x="507" y="226"/>
                  </a:cubicBezTo>
                  <a:cubicBezTo>
                    <a:pt x="617" y="226"/>
                    <a:pt x="644" y="354"/>
                    <a:pt x="742" y="443"/>
                  </a:cubicBezTo>
                  <a:cubicBezTo>
                    <a:pt x="794" y="484"/>
                    <a:pt x="845" y="501"/>
                    <a:pt x="895" y="501"/>
                  </a:cubicBezTo>
                  <a:cubicBezTo>
                    <a:pt x="1010" y="501"/>
                    <a:pt x="1116" y="411"/>
                    <a:pt x="1193" y="309"/>
                  </a:cubicBezTo>
                  <a:cubicBezTo>
                    <a:pt x="1265" y="228"/>
                    <a:pt x="1350" y="114"/>
                    <a:pt x="1453" y="114"/>
                  </a:cubicBezTo>
                  <a:cubicBezTo>
                    <a:pt x="1490" y="114"/>
                    <a:pt x="1528" y="128"/>
                    <a:pt x="1569" y="163"/>
                  </a:cubicBezTo>
                  <a:cubicBezTo>
                    <a:pt x="1642" y="224"/>
                    <a:pt x="1691" y="309"/>
                    <a:pt x="1752" y="395"/>
                  </a:cubicBezTo>
                  <a:cubicBezTo>
                    <a:pt x="1833" y="499"/>
                    <a:pt x="1925" y="626"/>
                    <a:pt x="2072" y="626"/>
                  </a:cubicBezTo>
                  <a:cubicBezTo>
                    <a:pt x="2079" y="626"/>
                    <a:pt x="2086" y="626"/>
                    <a:pt x="2093" y="625"/>
                  </a:cubicBezTo>
                  <a:cubicBezTo>
                    <a:pt x="2275" y="625"/>
                    <a:pt x="2372" y="455"/>
                    <a:pt x="2482" y="333"/>
                  </a:cubicBezTo>
                  <a:cubicBezTo>
                    <a:pt x="2540" y="258"/>
                    <a:pt x="2605" y="188"/>
                    <a:pt x="2687" y="188"/>
                  </a:cubicBezTo>
                  <a:cubicBezTo>
                    <a:pt x="2724" y="188"/>
                    <a:pt x="2764" y="202"/>
                    <a:pt x="2810" y="236"/>
                  </a:cubicBezTo>
                  <a:cubicBezTo>
                    <a:pt x="2907" y="309"/>
                    <a:pt x="2968" y="406"/>
                    <a:pt x="3065" y="479"/>
                  </a:cubicBezTo>
                  <a:cubicBezTo>
                    <a:pt x="3216" y="575"/>
                    <a:pt x="3394" y="623"/>
                    <a:pt x="3572" y="623"/>
                  </a:cubicBezTo>
                  <a:cubicBezTo>
                    <a:pt x="3825" y="623"/>
                    <a:pt x="4079" y="526"/>
                    <a:pt x="4257" y="333"/>
                  </a:cubicBezTo>
                  <a:cubicBezTo>
                    <a:pt x="4285" y="305"/>
                    <a:pt x="4255" y="262"/>
                    <a:pt x="4217" y="262"/>
                  </a:cubicBezTo>
                  <a:cubicBezTo>
                    <a:pt x="4206" y="262"/>
                    <a:pt x="4195" y="265"/>
                    <a:pt x="4184" y="273"/>
                  </a:cubicBezTo>
                  <a:cubicBezTo>
                    <a:pt x="4023" y="434"/>
                    <a:pt x="3806" y="516"/>
                    <a:pt x="3588" y="516"/>
                  </a:cubicBezTo>
                  <a:cubicBezTo>
                    <a:pt x="3362" y="516"/>
                    <a:pt x="3135" y="428"/>
                    <a:pt x="2968" y="249"/>
                  </a:cubicBezTo>
                  <a:cubicBezTo>
                    <a:pt x="2894" y="165"/>
                    <a:pt x="2803" y="71"/>
                    <a:pt x="2685" y="71"/>
                  </a:cubicBezTo>
                  <a:cubicBezTo>
                    <a:pt x="2667" y="71"/>
                    <a:pt x="2647" y="73"/>
                    <a:pt x="2628" y="79"/>
                  </a:cubicBezTo>
                  <a:cubicBezTo>
                    <a:pt x="2493" y="115"/>
                    <a:pt x="2420" y="236"/>
                    <a:pt x="2347" y="333"/>
                  </a:cubicBezTo>
                  <a:cubicBezTo>
                    <a:pt x="2268" y="429"/>
                    <a:pt x="2178" y="514"/>
                    <a:pt x="2082" y="514"/>
                  </a:cubicBezTo>
                  <a:cubicBezTo>
                    <a:pt x="2030" y="514"/>
                    <a:pt x="1977" y="490"/>
                    <a:pt x="1922" y="431"/>
                  </a:cubicBezTo>
                  <a:cubicBezTo>
                    <a:pt x="1812" y="322"/>
                    <a:pt x="1764" y="176"/>
                    <a:pt x="1642" y="79"/>
                  </a:cubicBezTo>
                  <a:cubicBezTo>
                    <a:pt x="1592" y="28"/>
                    <a:pt x="1524" y="1"/>
                    <a:pt x="1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4733939" y="2622475"/>
              <a:ext cx="85488" cy="18876"/>
            </a:xfrm>
            <a:custGeom>
              <a:rect b="b" l="l" r="r" t="t"/>
              <a:pathLst>
                <a:path extrusionOk="0" h="121" w="548">
                  <a:moveTo>
                    <a:pt x="487" y="1"/>
                  </a:moveTo>
                  <a:cubicBezTo>
                    <a:pt x="402" y="12"/>
                    <a:pt x="305" y="12"/>
                    <a:pt x="219" y="37"/>
                  </a:cubicBezTo>
                  <a:cubicBezTo>
                    <a:pt x="146" y="49"/>
                    <a:pt x="61" y="61"/>
                    <a:pt x="0" y="110"/>
                  </a:cubicBezTo>
                  <a:cubicBezTo>
                    <a:pt x="23" y="117"/>
                    <a:pt x="47" y="120"/>
                    <a:pt x="71" y="120"/>
                  </a:cubicBezTo>
                  <a:cubicBezTo>
                    <a:pt x="125" y="120"/>
                    <a:pt x="181" y="106"/>
                    <a:pt x="232" y="98"/>
                  </a:cubicBezTo>
                  <a:cubicBezTo>
                    <a:pt x="316" y="98"/>
                    <a:pt x="402" y="85"/>
                    <a:pt x="487" y="85"/>
                  </a:cubicBezTo>
                  <a:cubicBezTo>
                    <a:pt x="548" y="74"/>
                    <a:pt x="548"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4779492" y="2626219"/>
              <a:ext cx="32448" cy="55224"/>
            </a:xfrm>
            <a:custGeom>
              <a:rect b="b" l="l" r="r" t="t"/>
              <a:pathLst>
                <a:path extrusionOk="0" h="354" w="208">
                  <a:moveTo>
                    <a:pt x="164" y="1"/>
                  </a:moveTo>
                  <a:cubicBezTo>
                    <a:pt x="143" y="1"/>
                    <a:pt x="122" y="13"/>
                    <a:pt x="122" y="37"/>
                  </a:cubicBezTo>
                  <a:cubicBezTo>
                    <a:pt x="122" y="147"/>
                    <a:pt x="73" y="256"/>
                    <a:pt x="13" y="342"/>
                  </a:cubicBezTo>
                  <a:cubicBezTo>
                    <a:pt x="0" y="342"/>
                    <a:pt x="13" y="353"/>
                    <a:pt x="24" y="353"/>
                  </a:cubicBezTo>
                  <a:cubicBezTo>
                    <a:pt x="134" y="293"/>
                    <a:pt x="207" y="171"/>
                    <a:pt x="207" y="37"/>
                  </a:cubicBezTo>
                  <a:cubicBezTo>
                    <a:pt x="207" y="13"/>
                    <a:pt x="186"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7"/>
          <p:cNvGrpSpPr/>
          <p:nvPr/>
        </p:nvGrpSpPr>
        <p:grpSpPr>
          <a:xfrm flipH="1">
            <a:off x="3882949" y="4401531"/>
            <a:ext cx="1378102" cy="201971"/>
            <a:chOff x="4147674" y="2583786"/>
            <a:chExt cx="671753" cy="98436"/>
          </a:xfrm>
        </p:grpSpPr>
        <p:sp>
          <p:nvSpPr>
            <p:cNvPr id="165" name="Google Shape;165;p27"/>
            <p:cNvSpPr/>
            <p:nvPr/>
          </p:nvSpPr>
          <p:spPr>
            <a:xfrm>
              <a:off x="4147674" y="2583786"/>
              <a:ext cx="668616" cy="98436"/>
            </a:xfrm>
            <a:custGeom>
              <a:rect b="b" l="l" r="r" t="t"/>
              <a:pathLst>
                <a:path extrusionOk="0" h="631" w="4286">
                  <a:moveTo>
                    <a:pt x="1450" y="1"/>
                  </a:moveTo>
                  <a:cubicBezTo>
                    <a:pt x="1418" y="1"/>
                    <a:pt x="1384" y="6"/>
                    <a:pt x="1350" y="17"/>
                  </a:cubicBezTo>
                  <a:cubicBezTo>
                    <a:pt x="1277" y="42"/>
                    <a:pt x="1229" y="103"/>
                    <a:pt x="1180" y="151"/>
                  </a:cubicBezTo>
                  <a:lnTo>
                    <a:pt x="1107" y="260"/>
                  </a:lnTo>
                  <a:cubicBezTo>
                    <a:pt x="1055" y="321"/>
                    <a:pt x="966" y="376"/>
                    <a:pt x="884" y="376"/>
                  </a:cubicBezTo>
                  <a:cubicBezTo>
                    <a:pt x="851" y="376"/>
                    <a:pt x="819" y="367"/>
                    <a:pt x="791" y="346"/>
                  </a:cubicBezTo>
                  <a:cubicBezTo>
                    <a:pt x="686" y="272"/>
                    <a:pt x="645" y="127"/>
                    <a:pt x="518" y="127"/>
                  </a:cubicBezTo>
                  <a:cubicBezTo>
                    <a:pt x="498" y="127"/>
                    <a:pt x="475" y="131"/>
                    <a:pt x="450" y="139"/>
                  </a:cubicBezTo>
                  <a:cubicBezTo>
                    <a:pt x="256" y="200"/>
                    <a:pt x="98" y="431"/>
                    <a:pt x="1" y="614"/>
                  </a:cubicBezTo>
                  <a:cubicBezTo>
                    <a:pt x="1" y="622"/>
                    <a:pt x="7" y="631"/>
                    <a:pt x="14" y="631"/>
                  </a:cubicBezTo>
                  <a:cubicBezTo>
                    <a:pt x="18" y="631"/>
                    <a:pt x="21" y="629"/>
                    <a:pt x="25" y="625"/>
                  </a:cubicBezTo>
                  <a:cubicBezTo>
                    <a:pt x="110" y="479"/>
                    <a:pt x="256" y="309"/>
                    <a:pt x="414" y="249"/>
                  </a:cubicBezTo>
                  <a:cubicBezTo>
                    <a:pt x="451" y="233"/>
                    <a:pt x="481" y="226"/>
                    <a:pt x="507" y="226"/>
                  </a:cubicBezTo>
                  <a:cubicBezTo>
                    <a:pt x="617" y="226"/>
                    <a:pt x="644" y="354"/>
                    <a:pt x="742" y="443"/>
                  </a:cubicBezTo>
                  <a:cubicBezTo>
                    <a:pt x="794" y="484"/>
                    <a:pt x="845" y="501"/>
                    <a:pt x="895" y="501"/>
                  </a:cubicBezTo>
                  <a:cubicBezTo>
                    <a:pt x="1010" y="501"/>
                    <a:pt x="1116" y="411"/>
                    <a:pt x="1193" y="309"/>
                  </a:cubicBezTo>
                  <a:cubicBezTo>
                    <a:pt x="1265" y="228"/>
                    <a:pt x="1350" y="114"/>
                    <a:pt x="1453" y="114"/>
                  </a:cubicBezTo>
                  <a:cubicBezTo>
                    <a:pt x="1490" y="114"/>
                    <a:pt x="1528" y="128"/>
                    <a:pt x="1569" y="163"/>
                  </a:cubicBezTo>
                  <a:cubicBezTo>
                    <a:pt x="1642" y="224"/>
                    <a:pt x="1691" y="309"/>
                    <a:pt x="1752" y="395"/>
                  </a:cubicBezTo>
                  <a:cubicBezTo>
                    <a:pt x="1833" y="499"/>
                    <a:pt x="1925" y="626"/>
                    <a:pt x="2072" y="626"/>
                  </a:cubicBezTo>
                  <a:cubicBezTo>
                    <a:pt x="2079" y="626"/>
                    <a:pt x="2086" y="626"/>
                    <a:pt x="2093" y="625"/>
                  </a:cubicBezTo>
                  <a:cubicBezTo>
                    <a:pt x="2275" y="625"/>
                    <a:pt x="2372" y="455"/>
                    <a:pt x="2482" y="333"/>
                  </a:cubicBezTo>
                  <a:cubicBezTo>
                    <a:pt x="2540" y="258"/>
                    <a:pt x="2605" y="188"/>
                    <a:pt x="2687" y="188"/>
                  </a:cubicBezTo>
                  <a:cubicBezTo>
                    <a:pt x="2724" y="188"/>
                    <a:pt x="2764" y="202"/>
                    <a:pt x="2810" y="236"/>
                  </a:cubicBezTo>
                  <a:cubicBezTo>
                    <a:pt x="2907" y="309"/>
                    <a:pt x="2968" y="406"/>
                    <a:pt x="3065" y="479"/>
                  </a:cubicBezTo>
                  <a:cubicBezTo>
                    <a:pt x="3216" y="575"/>
                    <a:pt x="3394" y="623"/>
                    <a:pt x="3572" y="623"/>
                  </a:cubicBezTo>
                  <a:cubicBezTo>
                    <a:pt x="3825" y="623"/>
                    <a:pt x="4079" y="526"/>
                    <a:pt x="4257" y="333"/>
                  </a:cubicBezTo>
                  <a:cubicBezTo>
                    <a:pt x="4285" y="305"/>
                    <a:pt x="4255" y="262"/>
                    <a:pt x="4217" y="262"/>
                  </a:cubicBezTo>
                  <a:cubicBezTo>
                    <a:pt x="4206" y="262"/>
                    <a:pt x="4195" y="265"/>
                    <a:pt x="4184" y="273"/>
                  </a:cubicBezTo>
                  <a:cubicBezTo>
                    <a:pt x="4023" y="434"/>
                    <a:pt x="3806" y="516"/>
                    <a:pt x="3588" y="516"/>
                  </a:cubicBezTo>
                  <a:cubicBezTo>
                    <a:pt x="3362" y="516"/>
                    <a:pt x="3135" y="428"/>
                    <a:pt x="2968" y="249"/>
                  </a:cubicBezTo>
                  <a:cubicBezTo>
                    <a:pt x="2894" y="165"/>
                    <a:pt x="2803" y="71"/>
                    <a:pt x="2685" y="71"/>
                  </a:cubicBezTo>
                  <a:cubicBezTo>
                    <a:pt x="2667" y="71"/>
                    <a:pt x="2647" y="73"/>
                    <a:pt x="2628" y="79"/>
                  </a:cubicBezTo>
                  <a:cubicBezTo>
                    <a:pt x="2493" y="115"/>
                    <a:pt x="2420" y="236"/>
                    <a:pt x="2347" y="333"/>
                  </a:cubicBezTo>
                  <a:cubicBezTo>
                    <a:pt x="2268" y="429"/>
                    <a:pt x="2178" y="514"/>
                    <a:pt x="2082" y="514"/>
                  </a:cubicBezTo>
                  <a:cubicBezTo>
                    <a:pt x="2030" y="514"/>
                    <a:pt x="1977" y="490"/>
                    <a:pt x="1922" y="431"/>
                  </a:cubicBezTo>
                  <a:cubicBezTo>
                    <a:pt x="1812" y="322"/>
                    <a:pt x="1764" y="176"/>
                    <a:pt x="1642" y="79"/>
                  </a:cubicBezTo>
                  <a:cubicBezTo>
                    <a:pt x="1592" y="28"/>
                    <a:pt x="1524" y="1"/>
                    <a:pt x="1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4733939" y="2622475"/>
              <a:ext cx="85488" cy="18876"/>
            </a:xfrm>
            <a:custGeom>
              <a:rect b="b" l="l" r="r" t="t"/>
              <a:pathLst>
                <a:path extrusionOk="0" h="121" w="548">
                  <a:moveTo>
                    <a:pt x="487" y="1"/>
                  </a:moveTo>
                  <a:cubicBezTo>
                    <a:pt x="402" y="12"/>
                    <a:pt x="305" y="12"/>
                    <a:pt x="219" y="37"/>
                  </a:cubicBezTo>
                  <a:cubicBezTo>
                    <a:pt x="146" y="49"/>
                    <a:pt x="61" y="61"/>
                    <a:pt x="0" y="110"/>
                  </a:cubicBezTo>
                  <a:cubicBezTo>
                    <a:pt x="23" y="117"/>
                    <a:pt x="47" y="120"/>
                    <a:pt x="71" y="120"/>
                  </a:cubicBezTo>
                  <a:cubicBezTo>
                    <a:pt x="125" y="120"/>
                    <a:pt x="181" y="106"/>
                    <a:pt x="232" y="98"/>
                  </a:cubicBezTo>
                  <a:cubicBezTo>
                    <a:pt x="316" y="98"/>
                    <a:pt x="402" y="85"/>
                    <a:pt x="487" y="85"/>
                  </a:cubicBezTo>
                  <a:cubicBezTo>
                    <a:pt x="548" y="74"/>
                    <a:pt x="548"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4779492" y="2626219"/>
              <a:ext cx="32448" cy="55224"/>
            </a:xfrm>
            <a:custGeom>
              <a:rect b="b" l="l" r="r" t="t"/>
              <a:pathLst>
                <a:path extrusionOk="0" h="354" w="208">
                  <a:moveTo>
                    <a:pt x="164" y="1"/>
                  </a:moveTo>
                  <a:cubicBezTo>
                    <a:pt x="143" y="1"/>
                    <a:pt x="122" y="13"/>
                    <a:pt x="122" y="37"/>
                  </a:cubicBezTo>
                  <a:cubicBezTo>
                    <a:pt x="122" y="147"/>
                    <a:pt x="73" y="256"/>
                    <a:pt x="13" y="342"/>
                  </a:cubicBezTo>
                  <a:cubicBezTo>
                    <a:pt x="0" y="342"/>
                    <a:pt x="13" y="353"/>
                    <a:pt x="24" y="353"/>
                  </a:cubicBezTo>
                  <a:cubicBezTo>
                    <a:pt x="134" y="293"/>
                    <a:pt x="207" y="171"/>
                    <a:pt x="207" y="37"/>
                  </a:cubicBezTo>
                  <a:cubicBezTo>
                    <a:pt x="207" y="13"/>
                    <a:pt x="186"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27"/>
          <p:cNvGrpSpPr/>
          <p:nvPr/>
        </p:nvGrpSpPr>
        <p:grpSpPr>
          <a:xfrm>
            <a:off x="8094803" y="3141721"/>
            <a:ext cx="329198" cy="1461788"/>
            <a:chOff x="4669138" y="2989504"/>
            <a:chExt cx="105431" cy="468132"/>
          </a:xfrm>
        </p:grpSpPr>
        <p:sp>
          <p:nvSpPr>
            <p:cNvPr id="169" name="Google Shape;169;p27"/>
            <p:cNvSpPr/>
            <p:nvPr/>
          </p:nvSpPr>
          <p:spPr>
            <a:xfrm>
              <a:off x="4670369" y="2997872"/>
              <a:ext cx="37161" cy="458435"/>
            </a:xfrm>
            <a:custGeom>
              <a:rect b="b" l="l" r="r" t="t"/>
              <a:pathLst>
                <a:path extrusionOk="0" h="9314" w="755">
                  <a:moveTo>
                    <a:pt x="390" y="366"/>
                  </a:moveTo>
                  <a:cubicBezTo>
                    <a:pt x="406" y="366"/>
                    <a:pt x="425" y="370"/>
                    <a:pt x="450" y="377"/>
                  </a:cubicBezTo>
                  <a:cubicBezTo>
                    <a:pt x="462" y="377"/>
                    <a:pt x="474" y="390"/>
                    <a:pt x="487" y="390"/>
                  </a:cubicBezTo>
                  <a:cubicBezTo>
                    <a:pt x="547" y="560"/>
                    <a:pt x="633" y="1204"/>
                    <a:pt x="620" y="1374"/>
                  </a:cubicBezTo>
                  <a:cubicBezTo>
                    <a:pt x="596" y="1374"/>
                    <a:pt x="584" y="1399"/>
                    <a:pt x="560" y="1399"/>
                  </a:cubicBezTo>
                  <a:cubicBezTo>
                    <a:pt x="520" y="1402"/>
                    <a:pt x="481" y="1404"/>
                    <a:pt x="443" y="1404"/>
                  </a:cubicBezTo>
                  <a:cubicBezTo>
                    <a:pt x="352" y="1404"/>
                    <a:pt x="264" y="1395"/>
                    <a:pt x="170" y="1387"/>
                  </a:cubicBezTo>
                  <a:cubicBezTo>
                    <a:pt x="133" y="1326"/>
                    <a:pt x="146" y="1290"/>
                    <a:pt x="146" y="1241"/>
                  </a:cubicBezTo>
                  <a:cubicBezTo>
                    <a:pt x="206" y="973"/>
                    <a:pt x="255" y="717"/>
                    <a:pt x="316" y="450"/>
                  </a:cubicBezTo>
                  <a:cubicBezTo>
                    <a:pt x="334" y="390"/>
                    <a:pt x="351" y="366"/>
                    <a:pt x="390" y="366"/>
                  </a:cubicBezTo>
                  <a:close/>
                  <a:moveTo>
                    <a:pt x="537" y="1495"/>
                  </a:moveTo>
                  <a:cubicBezTo>
                    <a:pt x="557" y="1495"/>
                    <a:pt x="584" y="1500"/>
                    <a:pt x="620" y="1508"/>
                  </a:cubicBezTo>
                  <a:cubicBezTo>
                    <a:pt x="657" y="1593"/>
                    <a:pt x="644" y="1679"/>
                    <a:pt x="644" y="1776"/>
                  </a:cubicBezTo>
                  <a:cubicBezTo>
                    <a:pt x="633" y="2189"/>
                    <a:pt x="620" y="2615"/>
                    <a:pt x="620" y="3028"/>
                  </a:cubicBezTo>
                  <a:cubicBezTo>
                    <a:pt x="608" y="3357"/>
                    <a:pt x="608" y="3673"/>
                    <a:pt x="608" y="4001"/>
                  </a:cubicBezTo>
                  <a:lnTo>
                    <a:pt x="608" y="5752"/>
                  </a:lnTo>
                  <a:cubicBezTo>
                    <a:pt x="608" y="6276"/>
                    <a:pt x="620" y="6798"/>
                    <a:pt x="633" y="7322"/>
                  </a:cubicBezTo>
                  <a:cubicBezTo>
                    <a:pt x="633" y="7625"/>
                    <a:pt x="633" y="7941"/>
                    <a:pt x="644" y="8258"/>
                  </a:cubicBezTo>
                  <a:lnTo>
                    <a:pt x="644" y="8465"/>
                  </a:lnTo>
                  <a:cubicBezTo>
                    <a:pt x="644" y="8489"/>
                    <a:pt x="633" y="8513"/>
                    <a:pt x="596" y="8525"/>
                  </a:cubicBezTo>
                  <a:cubicBezTo>
                    <a:pt x="560" y="8525"/>
                    <a:pt x="535" y="8501"/>
                    <a:pt x="535" y="8465"/>
                  </a:cubicBezTo>
                  <a:lnTo>
                    <a:pt x="535" y="8124"/>
                  </a:lnTo>
                  <a:cubicBezTo>
                    <a:pt x="535" y="8027"/>
                    <a:pt x="560" y="7930"/>
                    <a:pt x="560" y="7832"/>
                  </a:cubicBezTo>
                  <a:cubicBezTo>
                    <a:pt x="560" y="7552"/>
                    <a:pt x="560" y="7260"/>
                    <a:pt x="547" y="6981"/>
                  </a:cubicBezTo>
                  <a:cubicBezTo>
                    <a:pt x="547" y="6798"/>
                    <a:pt x="535" y="6616"/>
                    <a:pt x="523" y="6433"/>
                  </a:cubicBezTo>
                  <a:cubicBezTo>
                    <a:pt x="511" y="6081"/>
                    <a:pt x="487" y="5741"/>
                    <a:pt x="474" y="5400"/>
                  </a:cubicBezTo>
                  <a:cubicBezTo>
                    <a:pt x="462" y="5144"/>
                    <a:pt x="462" y="4889"/>
                    <a:pt x="462" y="4633"/>
                  </a:cubicBezTo>
                  <a:cubicBezTo>
                    <a:pt x="462" y="4281"/>
                    <a:pt x="474" y="3916"/>
                    <a:pt x="474" y="3563"/>
                  </a:cubicBezTo>
                  <a:cubicBezTo>
                    <a:pt x="474" y="3442"/>
                    <a:pt x="487" y="3320"/>
                    <a:pt x="487" y="3198"/>
                  </a:cubicBezTo>
                  <a:lnTo>
                    <a:pt x="487" y="2736"/>
                  </a:lnTo>
                  <a:lnTo>
                    <a:pt x="487" y="1654"/>
                  </a:lnTo>
                  <a:lnTo>
                    <a:pt x="487" y="1581"/>
                  </a:lnTo>
                  <a:cubicBezTo>
                    <a:pt x="487" y="1517"/>
                    <a:pt x="497" y="1495"/>
                    <a:pt x="537" y="1495"/>
                  </a:cubicBezTo>
                  <a:close/>
                  <a:moveTo>
                    <a:pt x="170" y="1496"/>
                  </a:moveTo>
                  <a:cubicBezTo>
                    <a:pt x="231" y="1533"/>
                    <a:pt x="206" y="1593"/>
                    <a:pt x="206" y="1642"/>
                  </a:cubicBezTo>
                  <a:cubicBezTo>
                    <a:pt x="219" y="1763"/>
                    <a:pt x="206" y="1885"/>
                    <a:pt x="206" y="2019"/>
                  </a:cubicBezTo>
                  <a:cubicBezTo>
                    <a:pt x="195" y="2420"/>
                    <a:pt x="195" y="2834"/>
                    <a:pt x="195" y="3247"/>
                  </a:cubicBezTo>
                  <a:lnTo>
                    <a:pt x="195" y="4220"/>
                  </a:lnTo>
                  <a:cubicBezTo>
                    <a:pt x="195" y="4390"/>
                    <a:pt x="206" y="4573"/>
                    <a:pt x="219" y="4755"/>
                  </a:cubicBezTo>
                  <a:lnTo>
                    <a:pt x="219" y="4841"/>
                  </a:lnTo>
                  <a:cubicBezTo>
                    <a:pt x="219" y="5230"/>
                    <a:pt x="231" y="5606"/>
                    <a:pt x="231" y="5996"/>
                  </a:cubicBezTo>
                  <a:cubicBezTo>
                    <a:pt x="231" y="6117"/>
                    <a:pt x="243" y="6239"/>
                    <a:pt x="243" y="6360"/>
                  </a:cubicBezTo>
                  <a:cubicBezTo>
                    <a:pt x="243" y="6871"/>
                    <a:pt x="243" y="7395"/>
                    <a:pt x="255" y="7905"/>
                  </a:cubicBezTo>
                  <a:lnTo>
                    <a:pt x="255" y="8368"/>
                  </a:lnTo>
                  <a:lnTo>
                    <a:pt x="255" y="8440"/>
                  </a:lnTo>
                  <a:cubicBezTo>
                    <a:pt x="248" y="8501"/>
                    <a:pt x="240" y="8529"/>
                    <a:pt x="209" y="8529"/>
                  </a:cubicBezTo>
                  <a:cubicBezTo>
                    <a:pt x="190" y="8529"/>
                    <a:pt x="163" y="8519"/>
                    <a:pt x="122" y="8501"/>
                  </a:cubicBezTo>
                  <a:cubicBezTo>
                    <a:pt x="122" y="8452"/>
                    <a:pt x="122" y="8404"/>
                    <a:pt x="109" y="8343"/>
                  </a:cubicBezTo>
                  <a:lnTo>
                    <a:pt x="109" y="8014"/>
                  </a:lnTo>
                  <a:cubicBezTo>
                    <a:pt x="97" y="7638"/>
                    <a:pt x="85" y="7249"/>
                    <a:pt x="85" y="6871"/>
                  </a:cubicBezTo>
                  <a:cubicBezTo>
                    <a:pt x="85" y="6579"/>
                    <a:pt x="85" y="6287"/>
                    <a:pt x="97" y="5996"/>
                  </a:cubicBezTo>
                  <a:cubicBezTo>
                    <a:pt x="97" y="5838"/>
                    <a:pt x="85" y="5668"/>
                    <a:pt x="85" y="5509"/>
                  </a:cubicBezTo>
                  <a:lnTo>
                    <a:pt x="85" y="4549"/>
                  </a:lnTo>
                  <a:cubicBezTo>
                    <a:pt x="85" y="4427"/>
                    <a:pt x="73" y="4306"/>
                    <a:pt x="60" y="4184"/>
                  </a:cubicBezTo>
                  <a:lnTo>
                    <a:pt x="60" y="4014"/>
                  </a:lnTo>
                  <a:lnTo>
                    <a:pt x="60" y="2992"/>
                  </a:lnTo>
                  <a:lnTo>
                    <a:pt x="60" y="2895"/>
                  </a:lnTo>
                  <a:cubicBezTo>
                    <a:pt x="73" y="2700"/>
                    <a:pt x="85" y="2517"/>
                    <a:pt x="97" y="2323"/>
                  </a:cubicBezTo>
                  <a:cubicBezTo>
                    <a:pt x="97" y="2104"/>
                    <a:pt x="109" y="1873"/>
                    <a:pt x="109" y="1642"/>
                  </a:cubicBezTo>
                  <a:cubicBezTo>
                    <a:pt x="122" y="1593"/>
                    <a:pt x="85" y="1520"/>
                    <a:pt x="170" y="1496"/>
                  </a:cubicBezTo>
                  <a:close/>
                  <a:moveTo>
                    <a:pt x="341" y="1484"/>
                  </a:moveTo>
                  <a:cubicBezTo>
                    <a:pt x="352" y="1484"/>
                    <a:pt x="365" y="1496"/>
                    <a:pt x="389" y="1496"/>
                  </a:cubicBezTo>
                  <a:cubicBezTo>
                    <a:pt x="389" y="1533"/>
                    <a:pt x="401" y="1569"/>
                    <a:pt x="401" y="1593"/>
                  </a:cubicBezTo>
                  <a:cubicBezTo>
                    <a:pt x="414" y="1812"/>
                    <a:pt x="425" y="2019"/>
                    <a:pt x="425" y="2238"/>
                  </a:cubicBezTo>
                  <a:lnTo>
                    <a:pt x="425" y="3101"/>
                  </a:lnTo>
                  <a:cubicBezTo>
                    <a:pt x="425" y="3271"/>
                    <a:pt x="401" y="3442"/>
                    <a:pt x="401" y="3612"/>
                  </a:cubicBezTo>
                  <a:cubicBezTo>
                    <a:pt x="401" y="4184"/>
                    <a:pt x="401" y="4768"/>
                    <a:pt x="414" y="5351"/>
                  </a:cubicBezTo>
                  <a:cubicBezTo>
                    <a:pt x="414" y="5606"/>
                    <a:pt x="438" y="5862"/>
                    <a:pt x="450" y="6117"/>
                  </a:cubicBezTo>
                  <a:lnTo>
                    <a:pt x="450" y="6141"/>
                  </a:lnTo>
                  <a:cubicBezTo>
                    <a:pt x="462" y="6360"/>
                    <a:pt x="474" y="6579"/>
                    <a:pt x="474" y="6787"/>
                  </a:cubicBezTo>
                  <a:cubicBezTo>
                    <a:pt x="487" y="7139"/>
                    <a:pt x="487" y="7492"/>
                    <a:pt x="487" y="7832"/>
                  </a:cubicBezTo>
                  <a:cubicBezTo>
                    <a:pt x="487" y="7941"/>
                    <a:pt x="474" y="8051"/>
                    <a:pt x="462" y="8160"/>
                  </a:cubicBezTo>
                  <a:lnTo>
                    <a:pt x="462" y="8355"/>
                  </a:lnTo>
                  <a:cubicBezTo>
                    <a:pt x="450" y="8404"/>
                    <a:pt x="450" y="8465"/>
                    <a:pt x="450" y="8513"/>
                  </a:cubicBezTo>
                  <a:cubicBezTo>
                    <a:pt x="425" y="8525"/>
                    <a:pt x="401" y="8538"/>
                    <a:pt x="377" y="8538"/>
                  </a:cubicBezTo>
                  <a:cubicBezTo>
                    <a:pt x="352" y="8538"/>
                    <a:pt x="328" y="8525"/>
                    <a:pt x="316" y="8489"/>
                  </a:cubicBezTo>
                  <a:lnTo>
                    <a:pt x="316" y="8416"/>
                  </a:lnTo>
                  <a:lnTo>
                    <a:pt x="316" y="6725"/>
                  </a:lnTo>
                  <a:cubicBezTo>
                    <a:pt x="316" y="6531"/>
                    <a:pt x="304" y="6324"/>
                    <a:pt x="304" y="6130"/>
                  </a:cubicBezTo>
                  <a:cubicBezTo>
                    <a:pt x="292" y="6093"/>
                    <a:pt x="292" y="6044"/>
                    <a:pt x="292" y="5996"/>
                  </a:cubicBezTo>
                  <a:cubicBezTo>
                    <a:pt x="328" y="5643"/>
                    <a:pt x="279" y="5290"/>
                    <a:pt x="292" y="4925"/>
                  </a:cubicBezTo>
                  <a:cubicBezTo>
                    <a:pt x="243" y="4512"/>
                    <a:pt x="268" y="4087"/>
                    <a:pt x="268" y="3661"/>
                  </a:cubicBezTo>
                  <a:cubicBezTo>
                    <a:pt x="255" y="3101"/>
                    <a:pt x="268" y="2554"/>
                    <a:pt x="268" y="2007"/>
                  </a:cubicBezTo>
                  <a:cubicBezTo>
                    <a:pt x="268" y="1836"/>
                    <a:pt x="279" y="1666"/>
                    <a:pt x="279" y="1496"/>
                  </a:cubicBezTo>
                  <a:cubicBezTo>
                    <a:pt x="316" y="1484"/>
                    <a:pt x="328" y="1484"/>
                    <a:pt x="341" y="1484"/>
                  </a:cubicBezTo>
                  <a:close/>
                  <a:moveTo>
                    <a:pt x="596" y="8611"/>
                  </a:moveTo>
                  <a:cubicBezTo>
                    <a:pt x="669" y="8611"/>
                    <a:pt x="693" y="8635"/>
                    <a:pt x="669" y="8744"/>
                  </a:cubicBezTo>
                  <a:cubicBezTo>
                    <a:pt x="601" y="8759"/>
                    <a:pt x="536" y="8764"/>
                    <a:pt x="472" y="8764"/>
                  </a:cubicBezTo>
                  <a:cubicBezTo>
                    <a:pt x="374" y="8764"/>
                    <a:pt x="278" y="8752"/>
                    <a:pt x="182" y="8744"/>
                  </a:cubicBezTo>
                  <a:cubicBezTo>
                    <a:pt x="133" y="8744"/>
                    <a:pt x="122" y="8720"/>
                    <a:pt x="133" y="8622"/>
                  </a:cubicBezTo>
                  <a:lnTo>
                    <a:pt x="206" y="8622"/>
                  </a:lnTo>
                  <a:cubicBezTo>
                    <a:pt x="328" y="8611"/>
                    <a:pt x="450" y="8611"/>
                    <a:pt x="584" y="8611"/>
                  </a:cubicBezTo>
                  <a:close/>
                  <a:moveTo>
                    <a:pt x="584" y="8830"/>
                  </a:moveTo>
                  <a:cubicBezTo>
                    <a:pt x="633" y="8830"/>
                    <a:pt x="644" y="8841"/>
                    <a:pt x="657" y="8890"/>
                  </a:cubicBezTo>
                  <a:cubicBezTo>
                    <a:pt x="657" y="8951"/>
                    <a:pt x="669" y="9024"/>
                    <a:pt x="669" y="9085"/>
                  </a:cubicBezTo>
                  <a:cubicBezTo>
                    <a:pt x="669" y="9146"/>
                    <a:pt x="620" y="9194"/>
                    <a:pt x="560" y="9219"/>
                  </a:cubicBezTo>
                  <a:cubicBezTo>
                    <a:pt x="511" y="9230"/>
                    <a:pt x="462" y="9243"/>
                    <a:pt x="414" y="9243"/>
                  </a:cubicBezTo>
                  <a:cubicBezTo>
                    <a:pt x="328" y="9243"/>
                    <a:pt x="243" y="9230"/>
                    <a:pt x="158" y="9194"/>
                  </a:cubicBezTo>
                  <a:cubicBezTo>
                    <a:pt x="122" y="9073"/>
                    <a:pt x="133" y="8963"/>
                    <a:pt x="158" y="8854"/>
                  </a:cubicBezTo>
                  <a:cubicBezTo>
                    <a:pt x="182" y="8841"/>
                    <a:pt x="195" y="8830"/>
                    <a:pt x="206" y="8830"/>
                  </a:cubicBezTo>
                  <a:close/>
                  <a:moveTo>
                    <a:pt x="401" y="0"/>
                  </a:moveTo>
                  <a:cubicBezTo>
                    <a:pt x="352" y="12"/>
                    <a:pt x="328" y="36"/>
                    <a:pt x="328" y="85"/>
                  </a:cubicBezTo>
                  <a:lnTo>
                    <a:pt x="292" y="268"/>
                  </a:lnTo>
                  <a:cubicBezTo>
                    <a:pt x="243" y="463"/>
                    <a:pt x="206" y="657"/>
                    <a:pt x="158" y="863"/>
                  </a:cubicBezTo>
                  <a:lnTo>
                    <a:pt x="49" y="1411"/>
                  </a:lnTo>
                  <a:cubicBezTo>
                    <a:pt x="36" y="1423"/>
                    <a:pt x="36" y="1447"/>
                    <a:pt x="36" y="1471"/>
                  </a:cubicBezTo>
                  <a:lnTo>
                    <a:pt x="36" y="2031"/>
                  </a:lnTo>
                  <a:lnTo>
                    <a:pt x="0" y="2907"/>
                  </a:lnTo>
                  <a:lnTo>
                    <a:pt x="0" y="4025"/>
                  </a:lnTo>
                  <a:lnTo>
                    <a:pt x="0" y="4306"/>
                  </a:lnTo>
                  <a:cubicBezTo>
                    <a:pt x="12" y="4415"/>
                    <a:pt x="12" y="4524"/>
                    <a:pt x="12" y="4633"/>
                  </a:cubicBezTo>
                  <a:lnTo>
                    <a:pt x="12" y="5071"/>
                  </a:lnTo>
                  <a:cubicBezTo>
                    <a:pt x="24" y="5619"/>
                    <a:pt x="24" y="6154"/>
                    <a:pt x="12" y="6701"/>
                  </a:cubicBezTo>
                  <a:cubicBezTo>
                    <a:pt x="12" y="7151"/>
                    <a:pt x="36" y="7601"/>
                    <a:pt x="36" y="8039"/>
                  </a:cubicBezTo>
                  <a:cubicBezTo>
                    <a:pt x="49" y="8246"/>
                    <a:pt x="73" y="8440"/>
                    <a:pt x="36" y="8635"/>
                  </a:cubicBezTo>
                  <a:cubicBezTo>
                    <a:pt x="24" y="8671"/>
                    <a:pt x="24" y="8708"/>
                    <a:pt x="36" y="8732"/>
                  </a:cubicBezTo>
                  <a:cubicBezTo>
                    <a:pt x="73" y="8817"/>
                    <a:pt x="60" y="8890"/>
                    <a:pt x="49" y="8963"/>
                  </a:cubicBezTo>
                  <a:cubicBezTo>
                    <a:pt x="49" y="9073"/>
                    <a:pt x="36" y="9170"/>
                    <a:pt x="109" y="9267"/>
                  </a:cubicBezTo>
                  <a:cubicBezTo>
                    <a:pt x="195" y="9303"/>
                    <a:pt x="282" y="9314"/>
                    <a:pt x="368" y="9314"/>
                  </a:cubicBezTo>
                  <a:cubicBezTo>
                    <a:pt x="428" y="9314"/>
                    <a:pt x="487" y="9309"/>
                    <a:pt x="547" y="9303"/>
                  </a:cubicBezTo>
                  <a:cubicBezTo>
                    <a:pt x="681" y="9292"/>
                    <a:pt x="730" y="9206"/>
                    <a:pt x="742" y="9097"/>
                  </a:cubicBezTo>
                  <a:lnTo>
                    <a:pt x="742" y="8963"/>
                  </a:lnTo>
                  <a:cubicBezTo>
                    <a:pt x="730" y="8914"/>
                    <a:pt x="717" y="8854"/>
                    <a:pt x="730" y="8805"/>
                  </a:cubicBezTo>
                  <a:cubicBezTo>
                    <a:pt x="754" y="8708"/>
                    <a:pt x="754" y="8611"/>
                    <a:pt x="730" y="8513"/>
                  </a:cubicBezTo>
                  <a:cubicBezTo>
                    <a:pt x="717" y="8476"/>
                    <a:pt x="717" y="8428"/>
                    <a:pt x="717" y="8392"/>
                  </a:cubicBezTo>
                  <a:cubicBezTo>
                    <a:pt x="717" y="8222"/>
                    <a:pt x="706" y="8051"/>
                    <a:pt x="706" y="7868"/>
                  </a:cubicBezTo>
                  <a:cubicBezTo>
                    <a:pt x="693" y="7370"/>
                    <a:pt x="693" y="6859"/>
                    <a:pt x="693" y="6349"/>
                  </a:cubicBezTo>
                  <a:cubicBezTo>
                    <a:pt x="693" y="6093"/>
                    <a:pt x="669" y="5838"/>
                    <a:pt x="669" y="5582"/>
                  </a:cubicBezTo>
                  <a:cubicBezTo>
                    <a:pt x="669" y="4962"/>
                    <a:pt x="657" y="4342"/>
                    <a:pt x="681" y="3722"/>
                  </a:cubicBezTo>
                  <a:cubicBezTo>
                    <a:pt x="693" y="3442"/>
                    <a:pt x="681" y="3150"/>
                    <a:pt x="693" y="2858"/>
                  </a:cubicBezTo>
                  <a:cubicBezTo>
                    <a:pt x="693" y="2517"/>
                    <a:pt x="706" y="2177"/>
                    <a:pt x="717" y="1849"/>
                  </a:cubicBezTo>
                  <a:cubicBezTo>
                    <a:pt x="730" y="1606"/>
                    <a:pt x="717" y="1363"/>
                    <a:pt x="681" y="1119"/>
                  </a:cubicBezTo>
                  <a:cubicBezTo>
                    <a:pt x="644" y="815"/>
                    <a:pt x="596" y="523"/>
                    <a:pt x="547" y="219"/>
                  </a:cubicBezTo>
                  <a:cubicBezTo>
                    <a:pt x="547" y="158"/>
                    <a:pt x="511" y="98"/>
                    <a:pt x="487" y="49"/>
                  </a:cubicBezTo>
                  <a:cubicBezTo>
                    <a:pt x="462" y="12"/>
                    <a:pt x="438" y="0"/>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4669138" y="2997035"/>
              <a:ext cx="39573" cy="460601"/>
            </a:xfrm>
            <a:custGeom>
              <a:rect b="b" l="l" r="r" t="t"/>
              <a:pathLst>
                <a:path extrusionOk="0" h="9358" w="804">
                  <a:moveTo>
                    <a:pt x="418" y="397"/>
                  </a:moveTo>
                  <a:cubicBezTo>
                    <a:pt x="432" y="397"/>
                    <a:pt x="450" y="400"/>
                    <a:pt x="475" y="407"/>
                  </a:cubicBezTo>
                  <a:cubicBezTo>
                    <a:pt x="475" y="407"/>
                    <a:pt x="487" y="418"/>
                    <a:pt x="499" y="418"/>
                  </a:cubicBezTo>
                  <a:cubicBezTo>
                    <a:pt x="548" y="601"/>
                    <a:pt x="633" y="1197"/>
                    <a:pt x="621" y="1380"/>
                  </a:cubicBezTo>
                  <a:cubicBezTo>
                    <a:pt x="609" y="1391"/>
                    <a:pt x="596" y="1391"/>
                    <a:pt x="585" y="1391"/>
                  </a:cubicBezTo>
                  <a:cubicBezTo>
                    <a:pt x="534" y="1396"/>
                    <a:pt x="483" y="1400"/>
                    <a:pt x="431" y="1400"/>
                  </a:cubicBezTo>
                  <a:cubicBezTo>
                    <a:pt x="359" y="1400"/>
                    <a:pt x="285" y="1394"/>
                    <a:pt x="207" y="1380"/>
                  </a:cubicBezTo>
                  <a:cubicBezTo>
                    <a:pt x="183" y="1343"/>
                    <a:pt x="183" y="1307"/>
                    <a:pt x="195" y="1270"/>
                  </a:cubicBezTo>
                  <a:lnTo>
                    <a:pt x="195" y="1258"/>
                  </a:lnTo>
                  <a:cubicBezTo>
                    <a:pt x="256" y="953"/>
                    <a:pt x="304" y="710"/>
                    <a:pt x="366" y="467"/>
                  </a:cubicBezTo>
                  <a:cubicBezTo>
                    <a:pt x="366" y="431"/>
                    <a:pt x="377" y="407"/>
                    <a:pt x="390" y="407"/>
                  </a:cubicBezTo>
                  <a:cubicBezTo>
                    <a:pt x="396" y="400"/>
                    <a:pt x="405" y="397"/>
                    <a:pt x="418" y="397"/>
                  </a:cubicBezTo>
                  <a:close/>
                  <a:moveTo>
                    <a:pt x="422" y="361"/>
                  </a:moveTo>
                  <a:cubicBezTo>
                    <a:pt x="405" y="361"/>
                    <a:pt x="390" y="364"/>
                    <a:pt x="377" y="370"/>
                  </a:cubicBezTo>
                  <a:cubicBezTo>
                    <a:pt x="341" y="394"/>
                    <a:pt x="329" y="431"/>
                    <a:pt x="329" y="467"/>
                  </a:cubicBezTo>
                  <a:cubicBezTo>
                    <a:pt x="268" y="698"/>
                    <a:pt x="220" y="953"/>
                    <a:pt x="158" y="1258"/>
                  </a:cubicBezTo>
                  <a:cubicBezTo>
                    <a:pt x="147" y="1307"/>
                    <a:pt x="134" y="1355"/>
                    <a:pt x="183" y="1404"/>
                  </a:cubicBezTo>
                  <a:lnTo>
                    <a:pt x="183" y="1416"/>
                  </a:lnTo>
                  <a:lnTo>
                    <a:pt x="195" y="1416"/>
                  </a:lnTo>
                  <a:cubicBezTo>
                    <a:pt x="280" y="1428"/>
                    <a:pt x="366" y="1440"/>
                    <a:pt x="450" y="1440"/>
                  </a:cubicBezTo>
                  <a:cubicBezTo>
                    <a:pt x="499" y="1440"/>
                    <a:pt x="536" y="1440"/>
                    <a:pt x="585" y="1428"/>
                  </a:cubicBezTo>
                  <a:cubicBezTo>
                    <a:pt x="609" y="1428"/>
                    <a:pt x="621" y="1416"/>
                    <a:pt x="633" y="1416"/>
                  </a:cubicBezTo>
                  <a:lnTo>
                    <a:pt x="645" y="1404"/>
                  </a:lnTo>
                  <a:lnTo>
                    <a:pt x="658" y="1404"/>
                  </a:lnTo>
                  <a:lnTo>
                    <a:pt x="658" y="1391"/>
                  </a:lnTo>
                  <a:cubicBezTo>
                    <a:pt x="669" y="1221"/>
                    <a:pt x="585" y="577"/>
                    <a:pt x="536" y="407"/>
                  </a:cubicBezTo>
                  <a:lnTo>
                    <a:pt x="523" y="394"/>
                  </a:lnTo>
                  <a:cubicBezTo>
                    <a:pt x="523" y="394"/>
                    <a:pt x="512" y="394"/>
                    <a:pt x="512" y="382"/>
                  </a:cubicBezTo>
                  <a:cubicBezTo>
                    <a:pt x="499" y="382"/>
                    <a:pt x="487" y="382"/>
                    <a:pt x="475" y="370"/>
                  </a:cubicBezTo>
                  <a:cubicBezTo>
                    <a:pt x="457" y="364"/>
                    <a:pt x="438" y="361"/>
                    <a:pt x="422" y="361"/>
                  </a:cubicBezTo>
                  <a:close/>
                  <a:moveTo>
                    <a:pt x="572" y="1525"/>
                  </a:moveTo>
                  <a:cubicBezTo>
                    <a:pt x="585" y="1525"/>
                    <a:pt x="609" y="1525"/>
                    <a:pt x="633" y="1537"/>
                  </a:cubicBezTo>
                  <a:cubicBezTo>
                    <a:pt x="658" y="1610"/>
                    <a:pt x="658" y="1696"/>
                    <a:pt x="658" y="1780"/>
                  </a:cubicBezTo>
                  <a:lnTo>
                    <a:pt x="658" y="1793"/>
                  </a:lnTo>
                  <a:cubicBezTo>
                    <a:pt x="645" y="1963"/>
                    <a:pt x="645" y="2134"/>
                    <a:pt x="645" y="2304"/>
                  </a:cubicBezTo>
                  <a:cubicBezTo>
                    <a:pt x="633" y="2547"/>
                    <a:pt x="621" y="2802"/>
                    <a:pt x="621" y="3045"/>
                  </a:cubicBezTo>
                  <a:cubicBezTo>
                    <a:pt x="621" y="3350"/>
                    <a:pt x="609" y="3653"/>
                    <a:pt x="609" y="4018"/>
                  </a:cubicBezTo>
                  <a:lnTo>
                    <a:pt x="609" y="4164"/>
                  </a:lnTo>
                  <a:cubicBezTo>
                    <a:pt x="609" y="4687"/>
                    <a:pt x="609" y="5234"/>
                    <a:pt x="621" y="5769"/>
                  </a:cubicBezTo>
                  <a:cubicBezTo>
                    <a:pt x="621" y="6098"/>
                    <a:pt x="621" y="6426"/>
                    <a:pt x="633" y="6742"/>
                  </a:cubicBezTo>
                  <a:cubicBezTo>
                    <a:pt x="633" y="6937"/>
                    <a:pt x="633" y="7131"/>
                    <a:pt x="645" y="7339"/>
                  </a:cubicBezTo>
                  <a:lnTo>
                    <a:pt x="645" y="7861"/>
                  </a:lnTo>
                  <a:lnTo>
                    <a:pt x="645" y="8275"/>
                  </a:lnTo>
                  <a:cubicBezTo>
                    <a:pt x="645" y="8312"/>
                    <a:pt x="645" y="8348"/>
                    <a:pt x="658" y="8385"/>
                  </a:cubicBezTo>
                  <a:lnTo>
                    <a:pt x="658" y="8482"/>
                  </a:lnTo>
                  <a:cubicBezTo>
                    <a:pt x="658" y="8506"/>
                    <a:pt x="633" y="8518"/>
                    <a:pt x="621" y="8518"/>
                  </a:cubicBezTo>
                  <a:cubicBezTo>
                    <a:pt x="609" y="8518"/>
                    <a:pt x="596" y="8518"/>
                    <a:pt x="585" y="8506"/>
                  </a:cubicBezTo>
                  <a:cubicBezTo>
                    <a:pt x="572" y="8506"/>
                    <a:pt x="572" y="8493"/>
                    <a:pt x="572" y="8482"/>
                  </a:cubicBezTo>
                  <a:lnTo>
                    <a:pt x="572" y="8141"/>
                  </a:lnTo>
                  <a:cubicBezTo>
                    <a:pt x="585" y="8093"/>
                    <a:pt x="585" y="8056"/>
                    <a:pt x="585" y="8007"/>
                  </a:cubicBezTo>
                  <a:cubicBezTo>
                    <a:pt x="596" y="7958"/>
                    <a:pt x="596" y="7898"/>
                    <a:pt x="596" y="7849"/>
                  </a:cubicBezTo>
                  <a:lnTo>
                    <a:pt x="596" y="6998"/>
                  </a:lnTo>
                  <a:cubicBezTo>
                    <a:pt x="596" y="6876"/>
                    <a:pt x="585" y="6755"/>
                    <a:pt x="572" y="6645"/>
                  </a:cubicBezTo>
                  <a:cubicBezTo>
                    <a:pt x="572" y="6572"/>
                    <a:pt x="572" y="6512"/>
                    <a:pt x="560" y="6450"/>
                  </a:cubicBezTo>
                  <a:cubicBezTo>
                    <a:pt x="560" y="6366"/>
                    <a:pt x="560" y="6280"/>
                    <a:pt x="548" y="6195"/>
                  </a:cubicBezTo>
                  <a:cubicBezTo>
                    <a:pt x="536" y="5940"/>
                    <a:pt x="523" y="5672"/>
                    <a:pt x="512" y="5417"/>
                  </a:cubicBezTo>
                  <a:lnTo>
                    <a:pt x="512" y="4760"/>
                  </a:lnTo>
                  <a:lnTo>
                    <a:pt x="512" y="4650"/>
                  </a:lnTo>
                  <a:lnTo>
                    <a:pt x="512" y="3580"/>
                  </a:lnTo>
                  <a:cubicBezTo>
                    <a:pt x="512" y="3520"/>
                    <a:pt x="523" y="3447"/>
                    <a:pt x="523" y="3386"/>
                  </a:cubicBezTo>
                  <a:lnTo>
                    <a:pt x="523" y="3215"/>
                  </a:lnTo>
                  <a:cubicBezTo>
                    <a:pt x="536" y="3069"/>
                    <a:pt x="536" y="2912"/>
                    <a:pt x="536" y="2753"/>
                  </a:cubicBezTo>
                  <a:cubicBezTo>
                    <a:pt x="536" y="2510"/>
                    <a:pt x="536" y="2255"/>
                    <a:pt x="523" y="2012"/>
                  </a:cubicBezTo>
                  <a:lnTo>
                    <a:pt x="523" y="1659"/>
                  </a:lnTo>
                  <a:lnTo>
                    <a:pt x="523" y="1598"/>
                  </a:lnTo>
                  <a:cubicBezTo>
                    <a:pt x="523" y="1561"/>
                    <a:pt x="536" y="1537"/>
                    <a:pt x="548" y="1537"/>
                  </a:cubicBezTo>
                  <a:cubicBezTo>
                    <a:pt x="548" y="1525"/>
                    <a:pt x="560" y="1525"/>
                    <a:pt x="572" y="1525"/>
                  </a:cubicBezTo>
                  <a:close/>
                  <a:moveTo>
                    <a:pt x="195" y="1537"/>
                  </a:moveTo>
                  <a:cubicBezTo>
                    <a:pt x="220" y="1561"/>
                    <a:pt x="220" y="1586"/>
                    <a:pt x="220" y="1623"/>
                  </a:cubicBezTo>
                  <a:lnTo>
                    <a:pt x="220" y="1659"/>
                  </a:lnTo>
                  <a:lnTo>
                    <a:pt x="220" y="1890"/>
                  </a:lnTo>
                  <a:cubicBezTo>
                    <a:pt x="207" y="1939"/>
                    <a:pt x="207" y="1988"/>
                    <a:pt x="207" y="2036"/>
                  </a:cubicBezTo>
                  <a:lnTo>
                    <a:pt x="207" y="2231"/>
                  </a:lnTo>
                  <a:cubicBezTo>
                    <a:pt x="207" y="2571"/>
                    <a:pt x="195" y="2924"/>
                    <a:pt x="195" y="3264"/>
                  </a:cubicBezTo>
                  <a:cubicBezTo>
                    <a:pt x="195" y="3580"/>
                    <a:pt x="195" y="3909"/>
                    <a:pt x="207" y="4237"/>
                  </a:cubicBezTo>
                  <a:cubicBezTo>
                    <a:pt x="207" y="4359"/>
                    <a:pt x="207" y="4480"/>
                    <a:pt x="220" y="4602"/>
                  </a:cubicBezTo>
                  <a:lnTo>
                    <a:pt x="220" y="4772"/>
                  </a:lnTo>
                  <a:lnTo>
                    <a:pt x="220" y="4809"/>
                  </a:lnTo>
                  <a:lnTo>
                    <a:pt x="220" y="4858"/>
                  </a:lnTo>
                  <a:lnTo>
                    <a:pt x="231" y="5247"/>
                  </a:lnTo>
                  <a:cubicBezTo>
                    <a:pt x="231" y="5502"/>
                    <a:pt x="231" y="5758"/>
                    <a:pt x="244" y="6013"/>
                  </a:cubicBezTo>
                  <a:lnTo>
                    <a:pt x="244" y="6183"/>
                  </a:lnTo>
                  <a:lnTo>
                    <a:pt x="244" y="6377"/>
                  </a:lnTo>
                  <a:cubicBezTo>
                    <a:pt x="256" y="6779"/>
                    <a:pt x="256" y="7193"/>
                    <a:pt x="256" y="7594"/>
                  </a:cubicBezTo>
                  <a:lnTo>
                    <a:pt x="256" y="7922"/>
                  </a:lnTo>
                  <a:lnTo>
                    <a:pt x="256" y="8385"/>
                  </a:lnTo>
                  <a:lnTo>
                    <a:pt x="256" y="8457"/>
                  </a:lnTo>
                  <a:cubicBezTo>
                    <a:pt x="256" y="8482"/>
                    <a:pt x="256" y="8518"/>
                    <a:pt x="244" y="8530"/>
                  </a:cubicBezTo>
                  <a:cubicBezTo>
                    <a:pt x="231" y="8530"/>
                    <a:pt x="195" y="8518"/>
                    <a:pt x="158" y="8506"/>
                  </a:cubicBezTo>
                  <a:lnTo>
                    <a:pt x="158" y="8469"/>
                  </a:lnTo>
                  <a:lnTo>
                    <a:pt x="158" y="8360"/>
                  </a:lnTo>
                  <a:lnTo>
                    <a:pt x="158" y="8190"/>
                  </a:lnTo>
                  <a:cubicBezTo>
                    <a:pt x="158" y="8129"/>
                    <a:pt x="158" y="8080"/>
                    <a:pt x="147" y="8031"/>
                  </a:cubicBezTo>
                  <a:lnTo>
                    <a:pt x="147" y="7667"/>
                  </a:lnTo>
                  <a:cubicBezTo>
                    <a:pt x="134" y="7412"/>
                    <a:pt x="134" y="7144"/>
                    <a:pt x="122" y="6888"/>
                  </a:cubicBezTo>
                  <a:cubicBezTo>
                    <a:pt x="122" y="6718"/>
                    <a:pt x="122" y="6536"/>
                    <a:pt x="134" y="6366"/>
                  </a:cubicBezTo>
                  <a:lnTo>
                    <a:pt x="134" y="6013"/>
                  </a:lnTo>
                  <a:lnTo>
                    <a:pt x="134" y="5745"/>
                  </a:lnTo>
                  <a:lnTo>
                    <a:pt x="134" y="5526"/>
                  </a:lnTo>
                  <a:cubicBezTo>
                    <a:pt x="122" y="5393"/>
                    <a:pt x="122" y="5271"/>
                    <a:pt x="122" y="5137"/>
                  </a:cubicBezTo>
                  <a:lnTo>
                    <a:pt x="122" y="4566"/>
                  </a:lnTo>
                  <a:cubicBezTo>
                    <a:pt x="122" y="4493"/>
                    <a:pt x="122" y="4407"/>
                    <a:pt x="110" y="4323"/>
                  </a:cubicBezTo>
                  <a:lnTo>
                    <a:pt x="110" y="4188"/>
                  </a:lnTo>
                  <a:cubicBezTo>
                    <a:pt x="110" y="4140"/>
                    <a:pt x="98" y="4091"/>
                    <a:pt x="98" y="4031"/>
                  </a:cubicBezTo>
                  <a:lnTo>
                    <a:pt x="98" y="3058"/>
                  </a:lnTo>
                  <a:lnTo>
                    <a:pt x="98" y="3009"/>
                  </a:lnTo>
                  <a:cubicBezTo>
                    <a:pt x="98" y="2972"/>
                    <a:pt x="98" y="2936"/>
                    <a:pt x="110" y="2912"/>
                  </a:cubicBezTo>
                  <a:lnTo>
                    <a:pt x="110" y="2717"/>
                  </a:lnTo>
                  <a:cubicBezTo>
                    <a:pt x="122" y="2596"/>
                    <a:pt x="134" y="2461"/>
                    <a:pt x="134" y="2340"/>
                  </a:cubicBezTo>
                  <a:cubicBezTo>
                    <a:pt x="134" y="2242"/>
                    <a:pt x="147" y="2134"/>
                    <a:pt x="147" y="2024"/>
                  </a:cubicBezTo>
                  <a:cubicBezTo>
                    <a:pt x="147" y="1902"/>
                    <a:pt x="147" y="1780"/>
                    <a:pt x="158" y="1659"/>
                  </a:cubicBezTo>
                  <a:lnTo>
                    <a:pt x="158" y="1623"/>
                  </a:lnTo>
                  <a:cubicBezTo>
                    <a:pt x="158" y="1586"/>
                    <a:pt x="158" y="1550"/>
                    <a:pt x="195" y="1537"/>
                  </a:cubicBezTo>
                  <a:close/>
                  <a:moveTo>
                    <a:pt x="366" y="1513"/>
                  </a:moveTo>
                  <a:cubicBezTo>
                    <a:pt x="377" y="1525"/>
                    <a:pt x="377" y="1525"/>
                    <a:pt x="390" y="1525"/>
                  </a:cubicBezTo>
                  <a:lnTo>
                    <a:pt x="402" y="1525"/>
                  </a:lnTo>
                  <a:lnTo>
                    <a:pt x="402" y="1550"/>
                  </a:lnTo>
                  <a:cubicBezTo>
                    <a:pt x="402" y="1574"/>
                    <a:pt x="414" y="1598"/>
                    <a:pt x="414" y="1610"/>
                  </a:cubicBezTo>
                  <a:lnTo>
                    <a:pt x="414" y="1744"/>
                  </a:lnTo>
                  <a:cubicBezTo>
                    <a:pt x="426" y="1915"/>
                    <a:pt x="426" y="2085"/>
                    <a:pt x="439" y="2255"/>
                  </a:cubicBezTo>
                  <a:cubicBezTo>
                    <a:pt x="439" y="2534"/>
                    <a:pt x="439" y="2826"/>
                    <a:pt x="426" y="3118"/>
                  </a:cubicBezTo>
                  <a:lnTo>
                    <a:pt x="426" y="3361"/>
                  </a:lnTo>
                  <a:cubicBezTo>
                    <a:pt x="414" y="3447"/>
                    <a:pt x="414" y="3532"/>
                    <a:pt x="414" y="3629"/>
                  </a:cubicBezTo>
                  <a:lnTo>
                    <a:pt x="414" y="5368"/>
                  </a:lnTo>
                  <a:cubicBezTo>
                    <a:pt x="414" y="5539"/>
                    <a:pt x="426" y="5721"/>
                    <a:pt x="439" y="5891"/>
                  </a:cubicBezTo>
                  <a:cubicBezTo>
                    <a:pt x="450" y="5964"/>
                    <a:pt x="450" y="6050"/>
                    <a:pt x="450" y="6134"/>
                  </a:cubicBezTo>
                  <a:lnTo>
                    <a:pt x="450" y="6147"/>
                  </a:lnTo>
                  <a:lnTo>
                    <a:pt x="463" y="6158"/>
                  </a:lnTo>
                  <a:lnTo>
                    <a:pt x="463" y="6366"/>
                  </a:lnTo>
                  <a:cubicBezTo>
                    <a:pt x="475" y="6512"/>
                    <a:pt x="475" y="6658"/>
                    <a:pt x="487" y="6804"/>
                  </a:cubicBezTo>
                  <a:cubicBezTo>
                    <a:pt x="487" y="7168"/>
                    <a:pt x="499" y="7521"/>
                    <a:pt x="499" y="7849"/>
                  </a:cubicBezTo>
                  <a:cubicBezTo>
                    <a:pt x="499" y="7922"/>
                    <a:pt x="487" y="7995"/>
                    <a:pt x="487" y="8068"/>
                  </a:cubicBezTo>
                  <a:cubicBezTo>
                    <a:pt x="475" y="8104"/>
                    <a:pt x="475" y="8141"/>
                    <a:pt x="475" y="8177"/>
                  </a:cubicBezTo>
                  <a:cubicBezTo>
                    <a:pt x="475" y="8239"/>
                    <a:pt x="463" y="8299"/>
                    <a:pt x="463" y="8360"/>
                  </a:cubicBezTo>
                  <a:lnTo>
                    <a:pt x="463" y="8372"/>
                  </a:lnTo>
                  <a:lnTo>
                    <a:pt x="463" y="8482"/>
                  </a:lnTo>
                  <a:lnTo>
                    <a:pt x="463" y="8518"/>
                  </a:lnTo>
                  <a:cubicBezTo>
                    <a:pt x="450" y="8518"/>
                    <a:pt x="450" y="8530"/>
                    <a:pt x="450" y="8530"/>
                  </a:cubicBezTo>
                  <a:cubicBezTo>
                    <a:pt x="426" y="8530"/>
                    <a:pt x="414" y="8542"/>
                    <a:pt x="402" y="8542"/>
                  </a:cubicBezTo>
                  <a:cubicBezTo>
                    <a:pt x="390" y="8542"/>
                    <a:pt x="366" y="8542"/>
                    <a:pt x="366" y="8506"/>
                  </a:cubicBezTo>
                  <a:lnTo>
                    <a:pt x="366" y="8433"/>
                  </a:lnTo>
                  <a:lnTo>
                    <a:pt x="366" y="7922"/>
                  </a:lnTo>
                  <a:lnTo>
                    <a:pt x="366" y="6742"/>
                  </a:lnTo>
                  <a:cubicBezTo>
                    <a:pt x="353" y="6609"/>
                    <a:pt x="353" y="6463"/>
                    <a:pt x="353" y="6341"/>
                  </a:cubicBezTo>
                  <a:cubicBezTo>
                    <a:pt x="341" y="6268"/>
                    <a:pt x="341" y="6207"/>
                    <a:pt x="341" y="6147"/>
                  </a:cubicBezTo>
                  <a:lnTo>
                    <a:pt x="341" y="6110"/>
                  </a:lnTo>
                  <a:lnTo>
                    <a:pt x="341" y="6013"/>
                  </a:lnTo>
                  <a:cubicBezTo>
                    <a:pt x="353" y="5806"/>
                    <a:pt x="341" y="5599"/>
                    <a:pt x="341" y="5404"/>
                  </a:cubicBezTo>
                  <a:cubicBezTo>
                    <a:pt x="329" y="5247"/>
                    <a:pt x="329" y="5101"/>
                    <a:pt x="329" y="4942"/>
                  </a:cubicBezTo>
                  <a:cubicBezTo>
                    <a:pt x="293" y="4650"/>
                    <a:pt x="304" y="4347"/>
                    <a:pt x="304" y="4055"/>
                  </a:cubicBezTo>
                  <a:lnTo>
                    <a:pt x="304" y="3678"/>
                  </a:lnTo>
                  <a:lnTo>
                    <a:pt x="304" y="2291"/>
                  </a:lnTo>
                  <a:lnTo>
                    <a:pt x="304" y="2024"/>
                  </a:lnTo>
                  <a:cubicBezTo>
                    <a:pt x="304" y="1915"/>
                    <a:pt x="317" y="1793"/>
                    <a:pt x="317" y="1671"/>
                  </a:cubicBezTo>
                  <a:cubicBezTo>
                    <a:pt x="329" y="1623"/>
                    <a:pt x="329" y="1574"/>
                    <a:pt x="329" y="1525"/>
                  </a:cubicBezTo>
                  <a:lnTo>
                    <a:pt x="341" y="1525"/>
                  </a:lnTo>
                  <a:cubicBezTo>
                    <a:pt x="353" y="1525"/>
                    <a:pt x="366" y="1513"/>
                    <a:pt x="366" y="1513"/>
                  </a:cubicBezTo>
                  <a:close/>
                  <a:moveTo>
                    <a:pt x="572" y="1492"/>
                  </a:moveTo>
                  <a:cubicBezTo>
                    <a:pt x="551" y="1492"/>
                    <a:pt x="535" y="1495"/>
                    <a:pt x="523" y="1501"/>
                  </a:cubicBezTo>
                  <a:cubicBezTo>
                    <a:pt x="499" y="1525"/>
                    <a:pt x="499" y="1550"/>
                    <a:pt x="487" y="1598"/>
                  </a:cubicBezTo>
                  <a:lnTo>
                    <a:pt x="487" y="1659"/>
                  </a:lnTo>
                  <a:lnTo>
                    <a:pt x="499" y="2012"/>
                  </a:lnTo>
                  <a:lnTo>
                    <a:pt x="499" y="2753"/>
                  </a:lnTo>
                  <a:lnTo>
                    <a:pt x="499" y="3215"/>
                  </a:lnTo>
                  <a:cubicBezTo>
                    <a:pt x="487" y="3277"/>
                    <a:pt x="487" y="3325"/>
                    <a:pt x="487" y="3386"/>
                  </a:cubicBezTo>
                  <a:cubicBezTo>
                    <a:pt x="487" y="3447"/>
                    <a:pt x="475" y="3507"/>
                    <a:pt x="475" y="3580"/>
                  </a:cubicBezTo>
                  <a:lnTo>
                    <a:pt x="475" y="4650"/>
                  </a:lnTo>
                  <a:lnTo>
                    <a:pt x="475" y="4760"/>
                  </a:lnTo>
                  <a:cubicBezTo>
                    <a:pt x="475" y="4979"/>
                    <a:pt x="475" y="5198"/>
                    <a:pt x="487" y="5417"/>
                  </a:cubicBezTo>
                  <a:cubicBezTo>
                    <a:pt x="487" y="5672"/>
                    <a:pt x="499" y="5940"/>
                    <a:pt x="512" y="6195"/>
                  </a:cubicBezTo>
                  <a:cubicBezTo>
                    <a:pt x="523" y="6280"/>
                    <a:pt x="523" y="6366"/>
                    <a:pt x="536" y="6450"/>
                  </a:cubicBezTo>
                  <a:lnTo>
                    <a:pt x="536" y="6645"/>
                  </a:lnTo>
                  <a:cubicBezTo>
                    <a:pt x="548" y="6755"/>
                    <a:pt x="560" y="6876"/>
                    <a:pt x="560" y="6998"/>
                  </a:cubicBezTo>
                  <a:lnTo>
                    <a:pt x="560" y="7849"/>
                  </a:lnTo>
                  <a:cubicBezTo>
                    <a:pt x="560" y="7898"/>
                    <a:pt x="560" y="7958"/>
                    <a:pt x="548" y="8007"/>
                  </a:cubicBezTo>
                  <a:cubicBezTo>
                    <a:pt x="548" y="8044"/>
                    <a:pt x="548" y="8093"/>
                    <a:pt x="536" y="8141"/>
                  </a:cubicBezTo>
                  <a:lnTo>
                    <a:pt x="536" y="8482"/>
                  </a:lnTo>
                  <a:cubicBezTo>
                    <a:pt x="536" y="8506"/>
                    <a:pt x="548" y="8530"/>
                    <a:pt x="560" y="8542"/>
                  </a:cubicBezTo>
                  <a:cubicBezTo>
                    <a:pt x="572" y="8555"/>
                    <a:pt x="596" y="8555"/>
                    <a:pt x="621" y="8555"/>
                  </a:cubicBezTo>
                  <a:lnTo>
                    <a:pt x="633" y="8555"/>
                  </a:lnTo>
                  <a:cubicBezTo>
                    <a:pt x="669" y="8555"/>
                    <a:pt x="694" y="8518"/>
                    <a:pt x="694" y="8482"/>
                  </a:cubicBezTo>
                  <a:cubicBezTo>
                    <a:pt x="694" y="8445"/>
                    <a:pt x="694" y="8409"/>
                    <a:pt x="682" y="8385"/>
                  </a:cubicBezTo>
                  <a:lnTo>
                    <a:pt x="682" y="8275"/>
                  </a:lnTo>
                  <a:lnTo>
                    <a:pt x="682" y="7861"/>
                  </a:lnTo>
                  <a:cubicBezTo>
                    <a:pt x="682" y="7691"/>
                    <a:pt x="682" y="7509"/>
                    <a:pt x="669" y="7339"/>
                  </a:cubicBezTo>
                  <a:lnTo>
                    <a:pt x="669" y="6742"/>
                  </a:lnTo>
                  <a:cubicBezTo>
                    <a:pt x="658" y="6426"/>
                    <a:pt x="658" y="6098"/>
                    <a:pt x="658" y="5769"/>
                  </a:cubicBezTo>
                  <a:cubicBezTo>
                    <a:pt x="645" y="5234"/>
                    <a:pt x="645" y="4687"/>
                    <a:pt x="645" y="4164"/>
                  </a:cubicBezTo>
                  <a:lnTo>
                    <a:pt x="645" y="4018"/>
                  </a:lnTo>
                  <a:cubicBezTo>
                    <a:pt x="645" y="3653"/>
                    <a:pt x="645" y="3350"/>
                    <a:pt x="658" y="3045"/>
                  </a:cubicBezTo>
                  <a:cubicBezTo>
                    <a:pt x="658" y="2802"/>
                    <a:pt x="669" y="2547"/>
                    <a:pt x="682" y="2304"/>
                  </a:cubicBezTo>
                  <a:cubicBezTo>
                    <a:pt x="682" y="2134"/>
                    <a:pt x="682" y="1963"/>
                    <a:pt x="694" y="1793"/>
                  </a:cubicBezTo>
                  <a:lnTo>
                    <a:pt x="694" y="1780"/>
                  </a:lnTo>
                  <a:cubicBezTo>
                    <a:pt x="694" y="1696"/>
                    <a:pt x="694" y="1598"/>
                    <a:pt x="669" y="1513"/>
                  </a:cubicBezTo>
                  <a:lnTo>
                    <a:pt x="658" y="1501"/>
                  </a:lnTo>
                  <a:cubicBezTo>
                    <a:pt x="621" y="1495"/>
                    <a:pt x="594" y="1492"/>
                    <a:pt x="572" y="1492"/>
                  </a:cubicBezTo>
                  <a:close/>
                  <a:moveTo>
                    <a:pt x="183" y="1501"/>
                  </a:moveTo>
                  <a:cubicBezTo>
                    <a:pt x="110" y="1525"/>
                    <a:pt x="122" y="1586"/>
                    <a:pt x="122" y="1634"/>
                  </a:cubicBezTo>
                  <a:lnTo>
                    <a:pt x="122" y="1659"/>
                  </a:lnTo>
                  <a:cubicBezTo>
                    <a:pt x="122" y="1780"/>
                    <a:pt x="110" y="1902"/>
                    <a:pt x="110" y="2024"/>
                  </a:cubicBezTo>
                  <a:cubicBezTo>
                    <a:pt x="110" y="2134"/>
                    <a:pt x="110" y="2231"/>
                    <a:pt x="98" y="2340"/>
                  </a:cubicBezTo>
                  <a:cubicBezTo>
                    <a:pt x="98" y="2461"/>
                    <a:pt x="85" y="2596"/>
                    <a:pt x="85" y="2717"/>
                  </a:cubicBezTo>
                  <a:cubicBezTo>
                    <a:pt x="74" y="2778"/>
                    <a:pt x="74" y="2839"/>
                    <a:pt x="74" y="2899"/>
                  </a:cubicBezTo>
                  <a:cubicBezTo>
                    <a:pt x="61" y="2936"/>
                    <a:pt x="61" y="2972"/>
                    <a:pt x="61" y="3009"/>
                  </a:cubicBezTo>
                  <a:lnTo>
                    <a:pt x="61" y="3058"/>
                  </a:lnTo>
                  <a:lnTo>
                    <a:pt x="61" y="4031"/>
                  </a:lnTo>
                  <a:cubicBezTo>
                    <a:pt x="61" y="4091"/>
                    <a:pt x="74" y="4140"/>
                    <a:pt x="74" y="4188"/>
                  </a:cubicBezTo>
                  <a:lnTo>
                    <a:pt x="74" y="4201"/>
                  </a:lnTo>
                  <a:cubicBezTo>
                    <a:pt x="74" y="4237"/>
                    <a:pt x="74" y="4286"/>
                    <a:pt x="85" y="4323"/>
                  </a:cubicBezTo>
                  <a:lnTo>
                    <a:pt x="85" y="4566"/>
                  </a:lnTo>
                  <a:cubicBezTo>
                    <a:pt x="98" y="4760"/>
                    <a:pt x="98" y="4955"/>
                    <a:pt x="98" y="5137"/>
                  </a:cubicBezTo>
                  <a:lnTo>
                    <a:pt x="98" y="5526"/>
                  </a:lnTo>
                  <a:lnTo>
                    <a:pt x="98" y="5745"/>
                  </a:lnTo>
                  <a:lnTo>
                    <a:pt x="98" y="6013"/>
                  </a:lnTo>
                  <a:lnTo>
                    <a:pt x="98" y="6366"/>
                  </a:lnTo>
                  <a:cubicBezTo>
                    <a:pt x="98" y="6536"/>
                    <a:pt x="85" y="6718"/>
                    <a:pt x="98" y="6888"/>
                  </a:cubicBezTo>
                  <a:cubicBezTo>
                    <a:pt x="98" y="7144"/>
                    <a:pt x="98" y="7412"/>
                    <a:pt x="110" y="7667"/>
                  </a:cubicBezTo>
                  <a:cubicBezTo>
                    <a:pt x="110" y="7788"/>
                    <a:pt x="110" y="7910"/>
                    <a:pt x="122" y="8031"/>
                  </a:cubicBezTo>
                  <a:lnTo>
                    <a:pt x="122" y="8190"/>
                  </a:lnTo>
                  <a:lnTo>
                    <a:pt x="122" y="8360"/>
                  </a:lnTo>
                  <a:lnTo>
                    <a:pt x="122" y="8469"/>
                  </a:lnTo>
                  <a:cubicBezTo>
                    <a:pt x="134" y="8482"/>
                    <a:pt x="134" y="8506"/>
                    <a:pt x="134" y="8518"/>
                  </a:cubicBezTo>
                  <a:lnTo>
                    <a:pt x="134" y="8530"/>
                  </a:lnTo>
                  <a:lnTo>
                    <a:pt x="147" y="8530"/>
                  </a:lnTo>
                  <a:cubicBezTo>
                    <a:pt x="183" y="8555"/>
                    <a:pt x="220" y="8566"/>
                    <a:pt x="231" y="8566"/>
                  </a:cubicBezTo>
                  <a:cubicBezTo>
                    <a:pt x="244" y="8566"/>
                    <a:pt x="256" y="8555"/>
                    <a:pt x="268" y="8555"/>
                  </a:cubicBezTo>
                  <a:cubicBezTo>
                    <a:pt x="280" y="8542"/>
                    <a:pt x="293" y="8506"/>
                    <a:pt x="293" y="8457"/>
                  </a:cubicBezTo>
                  <a:lnTo>
                    <a:pt x="293" y="8385"/>
                  </a:lnTo>
                  <a:lnTo>
                    <a:pt x="293" y="7922"/>
                  </a:lnTo>
                  <a:lnTo>
                    <a:pt x="293" y="7594"/>
                  </a:lnTo>
                  <a:cubicBezTo>
                    <a:pt x="293" y="7193"/>
                    <a:pt x="293" y="6779"/>
                    <a:pt x="280" y="6377"/>
                  </a:cubicBezTo>
                  <a:lnTo>
                    <a:pt x="280" y="6183"/>
                  </a:lnTo>
                  <a:cubicBezTo>
                    <a:pt x="280" y="6134"/>
                    <a:pt x="280" y="6074"/>
                    <a:pt x="268" y="6013"/>
                  </a:cubicBezTo>
                  <a:lnTo>
                    <a:pt x="268" y="5247"/>
                  </a:lnTo>
                  <a:lnTo>
                    <a:pt x="256" y="4858"/>
                  </a:lnTo>
                  <a:lnTo>
                    <a:pt x="256" y="4796"/>
                  </a:lnTo>
                  <a:lnTo>
                    <a:pt x="256" y="4772"/>
                  </a:lnTo>
                  <a:lnTo>
                    <a:pt x="256" y="4602"/>
                  </a:lnTo>
                  <a:cubicBezTo>
                    <a:pt x="244" y="4480"/>
                    <a:pt x="244" y="4359"/>
                    <a:pt x="244" y="4237"/>
                  </a:cubicBezTo>
                  <a:cubicBezTo>
                    <a:pt x="231" y="3909"/>
                    <a:pt x="231" y="3580"/>
                    <a:pt x="231" y="3264"/>
                  </a:cubicBezTo>
                  <a:cubicBezTo>
                    <a:pt x="231" y="2924"/>
                    <a:pt x="244" y="2571"/>
                    <a:pt x="244" y="2231"/>
                  </a:cubicBezTo>
                  <a:lnTo>
                    <a:pt x="244" y="2036"/>
                  </a:lnTo>
                  <a:lnTo>
                    <a:pt x="244" y="1890"/>
                  </a:lnTo>
                  <a:cubicBezTo>
                    <a:pt x="256" y="1817"/>
                    <a:pt x="256" y="1732"/>
                    <a:pt x="256" y="1659"/>
                  </a:cubicBezTo>
                  <a:lnTo>
                    <a:pt x="256" y="1634"/>
                  </a:lnTo>
                  <a:cubicBezTo>
                    <a:pt x="256" y="1586"/>
                    <a:pt x="256" y="1537"/>
                    <a:pt x="207" y="1501"/>
                  </a:cubicBezTo>
                  <a:close/>
                  <a:moveTo>
                    <a:pt x="356" y="1483"/>
                  </a:moveTo>
                  <a:cubicBezTo>
                    <a:pt x="350" y="1483"/>
                    <a:pt x="345" y="1488"/>
                    <a:pt x="329" y="1488"/>
                  </a:cubicBezTo>
                  <a:lnTo>
                    <a:pt x="293" y="1488"/>
                  </a:lnTo>
                  <a:lnTo>
                    <a:pt x="293" y="1513"/>
                  </a:lnTo>
                  <a:cubicBezTo>
                    <a:pt x="293" y="1561"/>
                    <a:pt x="293" y="1623"/>
                    <a:pt x="280" y="1671"/>
                  </a:cubicBezTo>
                  <a:cubicBezTo>
                    <a:pt x="280" y="1793"/>
                    <a:pt x="280" y="1915"/>
                    <a:pt x="268" y="2024"/>
                  </a:cubicBezTo>
                  <a:lnTo>
                    <a:pt x="268" y="2291"/>
                  </a:lnTo>
                  <a:lnTo>
                    <a:pt x="268" y="3678"/>
                  </a:lnTo>
                  <a:lnTo>
                    <a:pt x="268" y="4055"/>
                  </a:lnTo>
                  <a:cubicBezTo>
                    <a:pt x="268" y="4347"/>
                    <a:pt x="268" y="4650"/>
                    <a:pt x="293" y="4942"/>
                  </a:cubicBezTo>
                  <a:cubicBezTo>
                    <a:pt x="293" y="5101"/>
                    <a:pt x="293" y="5247"/>
                    <a:pt x="304" y="5404"/>
                  </a:cubicBezTo>
                  <a:cubicBezTo>
                    <a:pt x="317" y="5599"/>
                    <a:pt x="317" y="5806"/>
                    <a:pt x="304" y="6013"/>
                  </a:cubicBezTo>
                  <a:lnTo>
                    <a:pt x="304" y="6110"/>
                  </a:lnTo>
                  <a:lnTo>
                    <a:pt x="304" y="6147"/>
                  </a:lnTo>
                  <a:cubicBezTo>
                    <a:pt x="304" y="6207"/>
                    <a:pt x="304" y="6280"/>
                    <a:pt x="317" y="6341"/>
                  </a:cubicBezTo>
                  <a:cubicBezTo>
                    <a:pt x="317" y="6475"/>
                    <a:pt x="329" y="6609"/>
                    <a:pt x="329" y="6742"/>
                  </a:cubicBezTo>
                  <a:lnTo>
                    <a:pt x="329" y="7922"/>
                  </a:lnTo>
                  <a:lnTo>
                    <a:pt x="329" y="8433"/>
                  </a:lnTo>
                  <a:lnTo>
                    <a:pt x="329" y="8506"/>
                  </a:lnTo>
                  <a:cubicBezTo>
                    <a:pt x="329" y="8555"/>
                    <a:pt x="366" y="8579"/>
                    <a:pt x="402" y="8579"/>
                  </a:cubicBezTo>
                  <a:lnTo>
                    <a:pt x="414" y="8579"/>
                  </a:lnTo>
                  <a:cubicBezTo>
                    <a:pt x="426" y="8579"/>
                    <a:pt x="439" y="8566"/>
                    <a:pt x="463" y="8555"/>
                  </a:cubicBezTo>
                  <a:lnTo>
                    <a:pt x="487" y="8555"/>
                  </a:lnTo>
                  <a:lnTo>
                    <a:pt x="499" y="8542"/>
                  </a:lnTo>
                  <a:lnTo>
                    <a:pt x="499" y="8482"/>
                  </a:lnTo>
                  <a:lnTo>
                    <a:pt x="499" y="8372"/>
                  </a:lnTo>
                  <a:lnTo>
                    <a:pt x="499" y="8360"/>
                  </a:lnTo>
                  <a:cubicBezTo>
                    <a:pt x="499" y="8299"/>
                    <a:pt x="499" y="8239"/>
                    <a:pt x="512" y="8177"/>
                  </a:cubicBezTo>
                  <a:cubicBezTo>
                    <a:pt x="512" y="8141"/>
                    <a:pt x="512" y="8104"/>
                    <a:pt x="523" y="8068"/>
                  </a:cubicBezTo>
                  <a:cubicBezTo>
                    <a:pt x="523" y="7995"/>
                    <a:pt x="536" y="7922"/>
                    <a:pt x="536" y="7849"/>
                  </a:cubicBezTo>
                  <a:cubicBezTo>
                    <a:pt x="523" y="7521"/>
                    <a:pt x="523" y="7168"/>
                    <a:pt x="512" y="6804"/>
                  </a:cubicBezTo>
                  <a:cubicBezTo>
                    <a:pt x="512" y="6658"/>
                    <a:pt x="512" y="6512"/>
                    <a:pt x="499" y="6353"/>
                  </a:cubicBezTo>
                  <a:cubicBezTo>
                    <a:pt x="499" y="6293"/>
                    <a:pt x="499" y="6220"/>
                    <a:pt x="487" y="6158"/>
                  </a:cubicBezTo>
                  <a:lnTo>
                    <a:pt x="487" y="6147"/>
                  </a:lnTo>
                  <a:lnTo>
                    <a:pt x="487" y="6122"/>
                  </a:lnTo>
                  <a:cubicBezTo>
                    <a:pt x="487" y="6050"/>
                    <a:pt x="487" y="5964"/>
                    <a:pt x="475" y="5891"/>
                  </a:cubicBezTo>
                  <a:cubicBezTo>
                    <a:pt x="463" y="5721"/>
                    <a:pt x="450" y="5539"/>
                    <a:pt x="450" y="5368"/>
                  </a:cubicBezTo>
                  <a:cubicBezTo>
                    <a:pt x="439" y="4796"/>
                    <a:pt x="450" y="4237"/>
                    <a:pt x="450" y="3629"/>
                  </a:cubicBezTo>
                  <a:cubicBezTo>
                    <a:pt x="450" y="3532"/>
                    <a:pt x="450" y="3447"/>
                    <a:pt x="463" y="3361"/>
                  </a:cubicBezTo>
                  <a:lnTo>
                    <a:pt x="463" y="3118"/>
                  </a:lnTo>
                  <a:cubicBezTo>
                    <a:pt x="475" y="2826"/>
                    <a:pt x="475" y="2534"/>
                    <a:pt x="463" y="2255"/>
                  </a:cubicBezTo>
                  <a:cubicBezTo>
                    <a:pt x="463" y="2085"/>
                    <a:pt x="463" y="1915"/>
                    <a:pt x="450" y="1744"/>
                  </a:cubicBezTo>
                  <a:lnTo>
                    <a:pt x="450" y="1610"/>
                  </a:lnTo>
                  <a:cubicBezTo>
                    <a:pt x="450" y="1586"/>
                    <a:pt x="439" y="1561"/>
                    <a:pt x="439" y="1537"/>
                  </a:cubicBezTo>
                  <a:cubicBezTo>
                    <a:pt x="439" y="1537"/>
                    <a:pt x="439" y="1525"/>
                    <a:pt x="426" y="1513"/>
                  </a:cubicBezTo>
                  <a:lnTo>
                    <a:pt x="426" y="1501"/>
                  </a:lnTo>
                  <a:lnTo>
                    <a:pt x="414" y="1501"/>
                  </a:lnTo>
                  <a:lnTo>
                    <a:pt x="402" y="1488"/>
                  </a:lnTo>
                  <a:lnTo>
                    <a:pt x="366" y="1488"/>
                  </a:lnTo>
                  <a:cubicBezTo>
                    <a:pt x="361" y="1485"/>
                    <a:pt x="359" y="1483"/>
                    <a:pt x="356" y="1483"/>
                  </a:cubicBezTo>
                  <a:close/>
                  <a:moveTo>
                    <a:pt x="621" y="8639"/>
                  </a:moveTo>
                  <a:cubicBezTo>
                    <a:pt x="645" y="8639"/>
                    <a:pt x="669" y="8652"/>
                    <a:pt x="682" y="8664"/>
                  </a:cubicBezTo>
                  <a:lnTo>
                    <a:pt x="682" y="8749"/>
                  </a:lnTo>
                  <a:cubicBezTo>
                    <a:pt x="626" y="8760"/>
                    <a:pt x="570" y="8763"/>
                    <a:pt x="513" y="8763"/>
                  </a:cubicBezTo>
                  <a:cubicBezTo>
                    <a:pt x="436" y="8763"/>
                    <a:pt x="358" y="8756"/>
                    <a:pt x="280" y="8749"/>
                  </a:cubicBezTo>
                  <a:lnTo>
                    <a:pt x="220" y="8749"/>
                  </a:lnTo>
                  <a:cubicBezTo>
                    <a:pt x="195" y="8749"/>
                    <a:pt x="183" y="8737"/>
                    <a:pt x="183" y="8737"/>
                  </a:cubicBezTo>
                  <a:cubicBezTo>
                    <a:pt x="171" y="8725"/>
                    <a:pt x="171" y="8701"/>
                    <a:pt x="171" y="8664"/>
                  </a:cubicBezTo>
                  <a:lnTo>
                    <a:pt x="183" y="8664"/>
                  </a:lnTo>
                  <a:cubicBezTo>
                    <a:pt x="195" y="8652"/>
                    <a:pt x="220" y="8652"/>
                    <a:pt x="231" y="8652"/>
                  </a:cubicBezTo>
                  <a:lnTo>
                    <a:pt x="512" y="8652"/>
                  </a:lnTo>
                  <a:lnTo>
                    <a:pt x="609" y="8639"/>
                  </a:lnTo>
                  <a:close/>
                  <a:moveTo>
                    <a:pt x="609" y="8603"/>
                  </a:moveTo>
                  <a:lnTo>
                    <a:pt x="512" y="8615"/>
                  </a:lnTo>
                  <a:lnTo>
                    <a:pt x="231" y="8615"/>
                  </a:lnTo>
                  <a:cubicBezTo>
                    <a:pt x="207" y="8615"/>
                    <a:pt x="195" y="8615"/>
                    <a:pt x="183" y="8628"/>
                  </a:cubicBezTo>
                  <a:lnTo>
                    <a:pt x="147" y="8628"/>
                  </a:lnTo>
                  <a:lnTo>
                    <a:pt x="147" y="8639"/>
                  </a:lnTo>
                  <a:cubicBezTo>
                    <a:pt x="134" y="8688"/>
                    <a:pt x="134" y="8737"/>
                    <a:pt x="147" y="8761"/>
                  </a:cubicBezTo>
                  <a:cubicBezTo>
                    <a:pt x="171" y="8774"/>
                    <a:pt x="195" y="8785"/>
                    <a:pt x="207" y="8785"/>
                  </a:cubicBezTo>
                  <a:lnTo>
                    <a:pt x="280" y="8785"/>
                  </a:lnTo>
                  <a:cubicBezTo>
                    <a:pt x="353" y="8798"/>
                    <a:pt x="414" y="8798"/>
                    <a:pt x="487" y="8798"/>
                  </a:cubicBezTo>
                  <a:cubicBezTo>
                    <a:pt x="548" y="8798"/>
                    <a:pt x="621" y="8798"/>
                    <a:pt x="694" y="8774"/>
                  </a:cubicBezTo>
                  <a:lnTo>
                    <a:pt x="706" y="8774"/>
                  </a:lnTo>
                  <a:lnTo>
                    <a:pt x="706" y="8761"/>
                  </a:lnTo>
                  <a:cubicBezTo>
                    <a:pt x="718" y="8701"/>
                    <a:pt x="718" y="8664"/>
                    <a:pt x="706" y="8639"/>
                  </a:cubicBezTo>
                  <a:cubicBezTo>
                    <a:pt x="682" y="8615"/>
                    <a:pt x="645" y="8615"/>
                    <a:pt x="621" y="8603"/>
                  </a:cubicBezTo>
                  <a:close/>
                  <a:moveTo>
                    <a:pt x="596" y="8858"/>
                  </a:moveTo>
                  <a:cubicBezTo>
                    <a:pt x="645" y="8858"/>
                    <a:pt x="658" y="8871"/>
                    <a:pt x="658" y="8907"/>
                  </a:cubicBezTo>
                  <a:cubicBezTo>
                    <a:pt x="669" y="8980"/>
                    <a:pt x="669" y="9041"/>
                    <a:pt x="669" y="9102"/>
                  </a:cubicBezTo>
                  <a:cubicBezTo>
                    <a:pt x="669" y="9163"/>
                    <a:pt x="645" y="9199"/>
                    <a:pt x="585" y="9223"/>
                  </a:cubicBezTo>
                  <a:cubicBezTo>
                    <a:pt x="536" y="9236"/>
                    <a:pt x="487" y="9236"/>
                    <a:pt x="439" y="9236"/>
                  </a:cubicBezTo>
                  <a:cubicBezTo>
                    <a:pt x="377" y="9236"/>
                    <a:pt x="293" y="9236"/>
                    <a:pt x="195" y="9199"/>
                  </a:cubicBezTo>
                  <a:cubicBezTo>
                    <a:pt x="171" y="9090"/>
                    <a:pt x="183" y="8980"/>
                    <a:pt x="195" y="8883"/>
                  </a:cubicBezTo>
                  <a:cubicBezTo>
                    <a:pt x="195" y="8871"/>
                    <a:pt x="207" y="8871"/>
                    <a:pt x="207" y="8871"/>
                  </a:cubicBezTo>
                  <a:cubicBezTo>
                    <a:pt x="220" y="8871"/>
                    <a:pt x="220" y="8858"/>
                    <a:pt x="231" y="8858"/>
                  </a:cubicBezTo>
                  <a:close/>
                  <a:moveTo>
                    <a:pt x="609" y="8822"/>
                  </a:moveTo>
                  <a:cubicBezTo>
                    <a:pt x="475" y="8822"/>
                    <a:pt x="366" y="8822"/>
                    <a:pt x="231" y="8834"/>
                  </a:cubicBezTo>
                  <a:lnTo>
                    <a:pt x="195" y="8834"/>
                  </a:lnTo>
                  <a:cubicBezTo>
                    <a:pt x="183" y="8847"/>
                    <a:pt x="183" y="8847"/>
                    <a:pt x="171" y="8847"/>
                  </a:cubicBezTo>
                  <a:lnTo>
                    <a:pt x="158" y="8847"/>
                  </a:lnTo>
                  <a:lnTo>
                    <a:pt x="158" y="8858"/>
                  </a:lnTo>
                  <a:cubicBezTo>
                    <a:pt x="147" y="8980"/>
                    <a:pt x="134" y="9102"/>
                    <a:pt x="171" y="9223"/>
                  </a:cubicBezTo>
                  <a:lnTo>
                    <a:pt x="171" y="9236"/>
                  </a:lnTo>
                  <a:cubicBezTo>
                    <a:pt x="268" y="9272"/>
                    <a:pt x="341" y="9272"/>
                    <a:pt x="414" y="9272"/>
                  </a:cubicBezTo>
                  <a:lnTo>
                    <a:pt x="439" y="9272"/>
                  </a:lnTo>
                  <a:cubicBezTo>
                    <a:pt x="487" y="9272"/>
                    <a:pt x="536" y="9260"/>
                    <a:pt x="585" y="9247"/>
                  </a:cubicBezTo>
                  <a:cubicBezTo>
                    <a:pt x="658" y="9236"/>
                    <a:pt x="706" y="9175"/>
                    <a:pt x="706" y="9102"/>
                  </a:cubicBezTo>
                  <a:cubicBezTo>
                    <a:pt x="706" y="9041"/>
                    <a:pt x="706" y="8968"/>
                    <a:pt x="694" y="8907"/>
                  </a:cubicBezTo>
                  <a:cubicBezTo>
                    <a:pt x="694" y="8847"/>
                    <a:pt x="658" y="8822"/>
                    <a:pt x="609" y="8822"/>
                  </a:cubicBezTo>
                  <a:close/>
                  <a:moveTo>
                    <a:pt x="426" y="29"/>
                  </a:moveTo>
                  <a:cubicBezTo>
                    <a:pt x="450" y="29"/>
                    <a:pt x="475" y="42"/>
                    <a:pt x="487" y="78"/>
                  </a:cubicBezTo>
                  <a:cubicBezTo>
                    <a:pt x="523" y="126"/>
                    <a:pt x="548" y="175"/>
                    <a:pt x="560" y="236"/>
                  </a:cubicBezTo>
                  <a:cubicBezTo>
                    <a:pt x="572" y="358"/>
                    <a:pt x="596" y="491"/>
                    <a:pt x="621" y="601"/>
                  </a:cubicBezTo>
                  <a:cubicBezTo>
                    <a:pt x="645" y="783"/>
                    <a:pt x="669" y="966"/>
                    <a:pt x="694" y="1136"/>
                  </a:cubicBezTo>
                  <a:cubicBezTo>
                    <a:pt x="718" y="1367"/>
                    <a:pt x="731" y="1598"/>
                    <a:pt x="731" y="1866"/>
                  </a:cubicBezTo>
                  <a:cubicBezTo>
                    <a:pt x="718" y="1999"/>
                    <a:pt x="718" y="2134"/>
                    <a:pt x="718" y="2279"/>
                  </a:cubicBezTo>
                  <a:cubicBezTo>
                    <a:pt x="706" y="2474"/>
                    <a:pt x="706" y="2680"/>
                    <a:pt x="694" y="2875"/>
                  </a:cubicBezTo>
                  <a:lnTo>
                    <a:pt x="694" y="3228"/>
                  </a:lnTo>
                  <a:lnTo>
                    <a:pt x="694" y="3739"/>
                  </a:lnTo>
                  <a:cubicBezTo>
                    <a:pt x="669" y="4225"/>
                    <a:pt x="669" y="4699"/>
                    <a:pt x="669" y="5174"/>
                  </a:cubicBezTo>
                  <a:cubicBezTo>
                    <a:pt x="682" y="5307"/>
                    <a:pt x="682" y="5453"/>
                    <a:pt x="682" y="5599"/>
                  </a:cubicBezTo>
                  <a:cubicBezTo>
                    <a:pt x="682" y="5733"/>
                    <a:pt x="682" y="5879"/>
                    <a:pt x="694" y="6013"/>
                  </a:cubicBezTo>
                  <a:cubicBezTo>
                    <a:pt x="694" y="6122"/>
                    <a:pt x="694" y="6244"/>
                    <a:pt x="706" y="6366"/>
                  </a:cubicBezTo>
                  <a:lnTo>
                    <a:pt x="706" y="7217"/>
                  </a:lnTo>
                  <a:lnTo>
                    <a:pt x="706" y="7885"/>
                  </a:lnTo>
                  <a:cubicBezTo>
                    <a:pt x="706" y="8020"/>
                    <a:pt x="718" y="8153"/>
                    <a:pt x="718" y="8275"/>
                  </a:cubicBezTo>
                  <a:cubicBezTo>
                    <a:pt x="718" y="8323"/>
                    <a:pt x="718" y="8360"/>
                    <a:pt x="731" y="8409"/>
                  </a:cubicBezTo>
                  <a:lnTo>
                    <a:pt x="731" y="8433"/>
                  </a:lnTo>
                  <a:lnTo>
                    <a:pt x="731" y="8530"/>
                  </a:lnTo>
                  <a:cubicBezTo>
                    <a:pt x="767" y="8639"/>
                    <a:pt x="767" y="8725"/>
                    <a:pt x="742" y="8822"/>
                  </a:cubicBezTo>
                  <a:cubicBezTo>
                    <a:pt x="731" y="8858"/>
                    <a:pt x="731" y="8895"/>
                    <a:pt x="742" y="8931"/>
                  </a:cubicBezTo>
                  <a:lnTo>
                    <a:pt x="742" y="8980"/>
                  </a:lnTo>
                  <a:lnTo>
                    <a:pt x="742" y="9029"/>
                  </a:lnTo>
                  <a:cubicBezTo>
                    <a:pt x="755" y="9053"/>
                    <a:pt x="755" y="9090"/>
                    <a:pt x="755" y="9114"/>
                  </a:cubicBezTo>
                  <a:cubicBezTo>
                    <a:pt x="742" y="9223"/>
                    <a:pt x="682" y="9284"/>
                    <a:pt x="572" y="9309"/>
                  </a:cubicBezTo>
                  <a:cubicBezTo>
                    <a:pt x="518" y="9314"/>
                    <a:pt x="461" y="9318"/>
                    <a:pt x="403" y="9318"/>
                  </a:cubicBezTo>
                  <a:cubicBezTo>
                    <a:pt x="320" y="9318"/>
                    <a:pt x="233" y="9308"/>
                    <a:pt x="147" y="9272"/>
                  </a:cubicBezTo>
                  <a:cubicBezTo>
                    <a:pt x="85" y="9175"/>
                    <a:pt x="85" y="9077"/>
                    <a:pt x="98" y="8980"/>
                  </a:cubicBezTo>
                  <a:lnTo>
                    <a:pt x="98" y="8956"/>
                  </a:lnTo>
                  <a:cubicBezTo>
                    <a:pt x="98" y="8883"/>
                    <a:pt x="110" y="8822"/>
                    <a:pt x="85" y="8749"/>
                  </a:cubicBezTo>
                  <a:cubicBezTo>
                    <a:pt x="74" y="8725"/>
                    <a:pt x="74" y="8688"/>
                    <a:pt x="74" y="8664"/>
                  </a:cubicBezTo>
                  <a:cubicBezTo>
                    <a:pt x="98" y="8506"/>
                    <a:pt x="98" y="8360"/>
                    <a:pt x="85" y="8226"/>
                  </a:cubicBezTo>
                  <a:lnTo>
                    <a:pt x="85" y="8056"/>
                  </a:lnTo>
                  <a:cubicBezTo>
                    <a:pt x="85" y="7898"/>
                    <a:pt x="74" y="7739"/>
                    <a:pt x="74" y="7582"/>
                  </a:cubicBezTo>
                  <a:cubicBezTo>
                    <a:pt x="61" y="7302"/>
                    <a:pt x="61" y="7010"/>
                    <a:pt x="61" y="6718"/>
                  </a:cubicBezTo>
                  <a:cubicBezTo>
                    <a:pt x="74" y="6147"/>
                    <a:pt x="61" y="5575"/>
                    <a:pt x="49" y="5088"/>
                  </a:cubicBezTo>
                  <a:cubicBezTo>
                    <a:pt x="49" y="5015"/>
                    <a:pt x="49" y="4931"/>
                    <a:pt x="61" y="4858"/>
                  </a:cubicBezTo>
                  <a:lnTo>
                    <a:pt x="61" y="4650"/>
                  </a:lnTo>
                  <a:cubicBezTo>
                    <a:pt x="61" y="4577"/>
                    <a:pt x="61" y="4505"/>
                    <a:pt x="49" y="4432"/>
                  </a:cubicBezTo>
                  <a:lnTo>
                    <a:pt x="49" y="4323"/>
                  </a:lnTo>
                  <a:lnTo>
                    <a:pt x="49" y="4250"/>
                  </a:lnTo>
                  <a:cubicBezTo>
                    <a:pt x="37" y="4188"/>
                    <a:pt x="37" y="4115"/>
                    <a:pt x="37" y="4042"/>
                  </a:cubicBezTo>
                  <a:lnTo>
                    <a:pt x="37" y="3799"/>
                  </a:lnTo>
                  <a:cubicBezTo>
                    <a:pt x="37" y="3507"/>
                    <a:pt x="37" y="3215"/>
                    <a:pt x="49" y="2924"/>
                  </a:cubicBezTo>
                  <a:cubicBezTo>
                    <a:pt x="49" y="2753"/>
                    <a:pt x="49" y="2583"/>
                    <a:pt x="61" y="2413"/>
                  </a:cubicBezTo>
                  <a:cubicBezTo>
                    <a:pt x="61" y="2291"/>
                    <a:pt x="74" y="2170"/>
                    <a:pt x="74" y="2048"/>
                  </a:cubicBezTo>
                  <a:cubicBezTo>
                    <a:pt x="74" y="1926"/>
                    <a:pt x="74" y="1793"/>
                    <a:pt x="85" y="1671"/>
                  </a:cubicBezTo>
                  <a:lnTo>
                    <a:pt x="85" y="1488"/>
                  </a:lnTo>
                  <a:lnTo>
                    <a:pt x="85" y="1428"/>
                  </a:lnTo>
                  <a:lnTo>
                    <a:pt x="195" y="880"/>
                  </a:lnTo>
                  <a:lnTo>
                    <a:pt x="268" y="553"/>
                  </a:lnTo>
                  <a:cubicBezTo>
                    <a:pt x="293" y="467"/>
                    <a:pt x="304" y="370"/>
                    <a:pt x="329" y="285"/>
                  </a:cubicBezTo>
                  <a:cubicBezTo>
                    <a:pt x="341" y="261"/>
                    <a:pt x="341" y="224"/>
                    <a:pt x="341" y="199"/>
                  </a:cubicBezTo>
                  <a:cubicBezTo>
                    <a:pt x="353" y="163"/>
                    <a:pt x="353" y="139"/>
                    <a:pt x="366" y="102"/>
                  </a:cubicBezTo>
                  <a:cubicBezTo>
                    <a:pt x="377" y="53"/>
                    <a:pt x="390" y="42"/>
                    <a:pt x="426" y="29"/>
                  </a:cubicBezTo>
                  <a:close/>
                  <a:moveTo>
                    <a:pt x="440" y="1"/>
                  </a:moveTo>
                  <a:cubicBezTo>
                    <a:pt x="431" y="1"/>
                    <a:pt x="423" y="2"/>
                    <a:pt x="414" y="5"/>
                  </a:cubicBezTo>
                  <a:cubicBezTo>
                    <a:pt x="353" y="5"/>
                    <a:pt x="341" y="66"/>
                    <a:pt x="329" y="90"/>
                  </a:cubicBezTo>
                  <a:cubicBezTo>
                    <a:pt x="329" y="126"/>
                    <a:pt x="317" y="163"/>
                    <a:pt x="317" y="188"/>
                  </a:cubicBezTo>
                  <a:cubicBezTo>
                    <a:pt x="304" y="224"/>
                    <a:pt x="304" y="248"/>
                    <a:pt x="293" y="272"/>
                  </a:cubicBezTo>
                  <a:cubicBezTo>
                    <a:pt x="280" y="370"/>
                    <a:pt x="256" y="455"/>
                    <a:pt x="231" y="540"/>
                  </a:cubicBezTo>
                  <a:cubicBezTo>
                    <a:pt x="207" y="650"/>
                    <a:pt x="195" y="759"/>
                    <a:pt x="171" y="869"/>
                  </a:cubicBezTo>
                  <a:cubicBezTo>
                    <a:pt x="122" y="1051"/>
                    <a:pt x="85" y="1245"/>
                    <a:pt x="49" y="1428"/>
                  </a:cubicBezTo>
                  <a:lnTo>
                    <a:pt x="49" y="1488"/>
                  </a:lnTo>
                  <a:lnTo>
                    <a:pt x="49" y="1671"/>
                  </a:lnTo>
                  <a:cubicBezTo>
                    <a:pt x="49" y="1793"/>
                    <a:pt x="49" y="1926"/>
                    <a:pt x="37" y="2048"/>
                  </a:cubicBezTo>
                  <a:cubicBezTo>
                    <a:pt x="37" y="2170"/>
                    <a:pt x="37" y="2291"/>
                    <a:pt x="25" y="2413"/>
                  </a:cubicBezTo>
                  <a:cubicBezTo>
                    <a:pt x="25" y="2583"/>
                    <a:pt x="13" y="2753"/>
                    <a:pt x="13" y="2912"/>
                  </a:cubicBezTo>
                  <a:cubicBezTo>
                    <a:pt x="1" y="3215"/>
                    <a:pt x="1" y="3507"/>
                    <a:pt x="1" y="3799"/>
                  </a:cubicBezTo>
                  <a:lnTo>
                    <a:pt x="1" y="4042"/>
                  </a:lnTo>
                  <a:cubicBezTo>
                    <a:pt x="1" y="4115"/>
                    <a:pt x="13" y="4188"/>
                    <a:pt x="13" y="4250"/>
                  </a:cubicBezTo>
                  <a:lnTo>
                    <a:pt x="13" y="4323"/>
                  </a:lnTo>
                  <a:lnTo>
                    <a:pt x="13" y="4432"/>
                  </a:lnTo>
                  <a:cubicBezTo>
                    <a:pt x="25" y="4505"/>
                    <a:pt x="25" y="4577"/>
                    <a:pt x="25" y="4663"/>
                  </a:cubicBezTo>
                  <a:lnTo>
                    <a:pt x="25" y="4845"/>
                  </a:lnTo>
                  <a:cubicBezTo>
                    <a:pt x="13" y="4931"/>
                    <a:pt x="13" y="5015"/>
                    <a:pt x="13" y="5088"/>
                  </a:cubicBezTo>
                  <a:cubicBezTo>
                    <a:pt x="25" y="5575"/>
                    <a:pt x="37" y="6147"/>
                    <a:pt x="25" y="6718"/>
                  </a:cubicBezTo>
                  <a:cubicBezTo>
                    <a:pt x="25" y="7010"/>
                    <a:pt x="25" y="7302"/>
                    <a:pt x="37" y="7582"/>
                  </a:cubicBezTo>
                  <a:cubicBezTo>
                    <a:pt x="37" y="7739"/>
                    <a:pt x="49" y="7910"/>
                    <a:pt x="49" y="8068"/>
                  </a:cubicBezTo>
                  <a:lnTo>
                    <a:pt x="49" y="8226"/>
                  </a:lnTo>
                  <a:cubicBezTo>
                    <a:pt x="61" y="8360"/>
                    <a:pt x="61" y="8506"/>
                    <a:pt x="37" y="8652"/>
                  </a:cubicBezTo>
                  <a:cubicBezTo>
                    <a:pt x="37" y="8676"/>
                    <a:pt x="37" y="8725"/>
                    <a:pt x="49" y="8761"/>
                  </a:cubicBezTo>
                  <a:cubicBezTo>
                    <a:pt x="74" y="8822"/>
                    <a:pt x="74" y="8883"/>
                    <a:pt x="61" y="8956"/>
                  </a:cubicBezTo>
                  <a:lnTo>
                    <a:pt x="61" y="8980"/>
                  </a:lnTo>
                  <a:cubicBezTo>
                    <a:pt x="49" y="9077"/>
                    <a:pt x="49" y="9187"/>
                    <a:pt x="122" y="9296"/>
                  </a:cubicBezTo>
                  <a:lnTo>
                    <a:pt x="122" y="9309"/>
                  </a:lnTo>
                  <a:cubicBezTo>
                    <a:pt x="207" y="9345"/>
                    <a:pt x="304" y="9357"/>
                    <a:pt x="390" y="9357"/>
                  </a:cubicBezTo>
                  <a:cubicBezTo>
                    <a:pt x="450" y="9357"/>
                    <a:pt x="512" y="9345"/>
                    <a:pt x="585" y="9333"/>
                  </a:cubicBezTo>
                  <a:cubicBezTo>
                    <a:pt x="706" y="9320"/>
                    <a:pt x="779" y="9247"/>
                    <a:pt x="779" y="9114"/>
                  </a:cubicBezTo>
                  <a:cubicBezTo>
                    <a:pt x="791" y="9090"/>
                    <a:pt x="779" y="9053"/>
                    <a:pt x="779" y="9017"/>
                  </a:cubicBezTo>
                  <a:lnTo>
                    <a:pt x="779" y="8980"/>
                  </a:lnTo>
                  <a:lnTo>
                    <a:pt x="779" y="8931"/>
                  </a:lnTo>
                  <a:cubicBezTo>
                    <a:pt x="767" y="8895"/>
                    <a:pt x="767" y="8858"/>
                    <a:pt x="779" y="8834"/>
                  </a:cubicBezTo>
                  <a:cubicBezTo>
                    <a:pt x="804" y="8737"/>
                    <a:pt x="804" y="8639"/>
                    <a:pt x="767" y="8518"/>
                  </a:cubicBezTo>
                  <a:lnTo>
                    <a:pt x="767" y="8433"/>
                  </a:lnTo>
                  <a:lnTo>
                    <a:pt x="767" y="8409"/>
                  </a:lnTo>
                  <a:cubicBezTo>
                    <a:pt x="755" y="8360"/>
                    <a:pt x="755" y="8323"/>
                    <a:pt x="755" y="8275"/>
                  </a:cubicBezTo>
                  <a:cubicBezTo>
                    <a:pt x="755" y="8153"/>
                    <a:pt x="742" y="8020"/>
                    <a:pt x="742" y="7885"/>
                  </a:cubicBezTo>
                  <a:lnTo>
                    <a:pt x="742" y="7217"/>
                  </a:lnTo>
                  <a:cubicBezTo>
                    <a:pt x="742" y="6937"/>
                    <a:pt x="742" y="6645"/>
                    <a:pt x="731" y="6366"/>
                  </a:cubicBezTo>
                  <a:lnTo>
                    <a:pt x="731" y="6013"/>
                  </a:lnTo>
                  <a:cubicBezTo>
                    <a:pt x="718" y="5879"/>
                    <a:pt x="718" y="5733"/>
                    <a:pt x="718" y="5599"/>
                  </a:cubicBezTo>
                  <a:cubicBezTo>
                    <a:pt x="718" y="5453"/>
                    <a:pt x="706" y="5307"/>
                    <a:pt x="706" y="5174"/>
                  </a:cubicBezTo>
                  <a:cubicBezTo>
                    <a:pt x="706" y="4699"/>
                    <a:pt x="706" y="4225"/>
                    <a:pt x="718" y="3751"/>
                  </a:cubicBezTo>
                  <a:cubicBezTo>
                    <a:pt x="731" y="3569"/>
                    <a:pt x="731" y="3398"/>
                    <a:pt x="731" y="3228"/>
                  </a:cubicBezTo>
                  <a:lnTo>
                    <a:pt x="731" y="2875"/>
                  </a:lnTo>
                  <a:cubicBezTo>
                    <a:pt x="742" y="2680"/>
                    <a:pt x="742" y="2474"/>
                    <a:pt x="755" y="2279"/>
                  </a:cubicBezTo>
                  <a:cubicBezTo>
                    <a:pt x="755" y="2134"/>
                    <a:pt x="755" y="1999"/>
                    <a:pt x="767" y="1866"/>
                  </a:cubicBezTo>
                  <a:cubicBezTo>
                    <a:pt x="767" y="1598"/>
                    <a:pt x="755" y="1367"/>
                    <a:pt x="731" y="1136"/>
                  </a:cubicBezTo>
                  <a:cubicBezTo>
                    <a:pt x="706" y="953"/>
                    <a:pt x="682" y="771"/>
                    <a:pt x="645" y="601"/>
                  </a:cubicBezTo>
                  <a:cubicBezTo>
                    <a:pt x="633" y="480"/>
                    <a:pt x="609" y="358"/>
                    <a:pt x="596" y="236"/>
                  </a:cubicBezTo>
                  <a:cubicBezTo>
                    <a:pt x="585" y="163"/>
                    <a:pt x="560" y="115"/>
                    <a:pt x="523" y="53"/>
                  </a:cubicBezTo>
                  <a:cubicBezTo>
                    <a:pt x="496" y="16"/>
                    <a:pt x="468" y="1"/>
                    <a:pt x="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4722396" y="2990587"/>
              <a:ext cx="51533" cy="462668"/>
            </a:xfrm>
            <a:custGeom>
              <a:rect b="b" l="l" r="r" t="t"/>
              <a:pathLst>
                <a:path extrusionOk="0" h="9400" w="1047">
                  <a:moveTo>
                    <a:pt x="404" y="284"/>
                  </a:moveTo>
                  <a:cubicBezTo>
                    <a:pt x="424" y="284"/>
                    <a:pt x="444" y="297"/>
                    <a:pt x="451" y="319"/>
                  </a:cubicBezTo>
                  <a:cubicBezTo>
                    <a:pt x="476" y="416"/>
                    <a:pt x="512" y="513"/>
                    <a:pt x="536" y="611"/>
                  </a:cubicBezTo>
                  <a:cubicBezTo>
                    <a:pt x="560" y="744"/>
                    <a:pt x="573" y="878"/>
                    <a:pt x="597" y="1011"/>
                  </a:cubicBezTo>
                  <a:lnTo>
                    <a:pt x="597" y="1109"/>
                  </a:lnTo>
                  <a:cubicBezTo>
                    <a:pt x="494" y="1127"/>
                    <a:pt x="391" y="1154"/>
                    <a:pt x="288" y="1154"/>
                  </a:cubicBezTo>
                  <a:cubicBezTo>
                    <a:pt x="257" y="1154"/>
                    <a:pt x="226" y="1151"/>
                    <a:pt x="195" y="1146"/>
                  </a:cubicBezTo>
                  <a:cubicBezTo>
                    <a:pt x="184" y="1121"/>
                    <a:pt x="171" y="1097"/>
                    <a:pt x="171" y="1073"/>
                  </a:cubicBezTo>
                  <a:cubicBezTo>
                    <a:pt x="208" y="854"/>
                    <a:pt x="244" y="622"/>
                    <a:pt x="305" y="416"/>
                  </a:cubicBezTo>
                  <a:cubicBezTo>
                    <a:pt x="317" y="379"/>
                    <a:pt x="341" y="343"/>
                    <a:pt x="366" y="306"/>
                  </a:cubicBezTo>
                  <a:cubicBezTo>
                    <a:pt x="376" y="291"/>
                    <a:pt x="390" y="284"/>
                    <a:pt x="404" y="284"/>
                  </a:cubicBezTo>
                  <a:close/>
                  <a:moveTo>
                    <a:pt x="500" y="1194"/>
                  </a:moveTo>
                  <a:cubicBezTo>
                    <a:pt x="536" y="1194"/>
                    <a:pt x="573" y="1194"/>
                    <a:pt x="609" y="1206"/>
                  </a:cubicBezTo>
                  <a:cubicBezTo>
                    <a:pt x="646" y="1219"/>
                    <a:pt x="682" y="1230"/>
                    <a:pt x="682" y="1267"/>
                  </a:cubicBezTo>
                  <a:cubicBezTo>
                    <a:pt x="682" y="1303"/>
                    <a:pt x="657" y="1328"/>
                    <a:pt x="609" y="1328"/>
                  </a:cubicBezTo>
                  <a:cubicBezTo>
                    <a:pt x="500" y="1340"/>
                    <a:pt x="403" y="1352"/>
                    <a:pt x="293" y="1365"/>
                  </a:cubicBezTo>
                  <a:lnTo>
                    <a:pt x="293" y="1352"/>
                  </a:lnTo>
                  <a:cubicBezTo>
                    <a:pt x="260" y="1352"/>
                    <a:pt x="228" y="1358"/>
                    <a:pt x="195" y="1358"/>
                  </a:cubicBezTo>
                  <a:cubicBezTo>
                    <a:pt x="179" y="1358"/>
                    <a:pt x="163" y="1356"/>
                    <a:pt x="147" y="1352"/>
                  </a:cubicBezTo>
                  <a:cubicBezTo>
                    <a:pt x="135" y="1352"/>
                    <a:pt x="111" y="1328"/>
                    <a:pt x="111" y="1303"/>
                  </a:cubicBezTo>
                  <a:cubicBezTo>
                    <a:pt x="111" y="1292"/>
                    <a:pt x="122" y="1267"/>
                    <a:pt x="135" y="1243"/>
                  </a:cubicBezTo>
                  <a:cubicBezTo>
                    <a:pt x="147" y="1230"/>
                    <a:pt x="159" y="1230"/>
                    <a:pt x="171" y="1230"/>
                  </a:cubicBezTo>
                  <a:lnTo>
                    <a:pt x="500" y="1194"/>
                  </a:lnTo>
                  <a:close/>
                  <a:moveTo>
                    <a:pt x="633" y="1413"/>
                  </a:moveTo>
                  <a:cubicBezTo>
                    <a:pt x="706" y="1413"/>
                    <a:pt x="730" y="1438"/>
                    <a:pt x="743" y="1511"/>
                  </a:cubicBezTo>
                  <a:cubicBezTo>
                    <a:pt x="755" y="1632"/>
                    <a:pt x="767" y="1741"/>
                    <a:pt x="767" y="1863"/>
                  </a:cubicBezTo>
                  <a:cubicBezTo>
                    <a:pt x="779" y="2070"/>
                    <a:pt x="792" y="2289"/>
                    <a:pt x="803" y="2495"/>
                  </a:cubicBezTo>
                  <a:cubicBezTo>
                    <a:pt x="828" y="2933"/>
                    <a:pt x="840" y="3383"/>
                    <a:pt x="828" y="3821"/>
                  </a:cubicBezTo>
                  <a:lnTo>
                    <a:pt x="828" y="4636"/>
                  </a:lnTo>
                  <a:lnTo>
                    <a:pt x="828" y="4721"/>
                  </a:lnTo>
                  <a:cubicBezTo>
                    <a:pt x="828" y="4757"/>
                    <a:pt x="803" y="4794"/>
                    <a:pt x="767" y="4806"/>
                  </a:cubicBezTo>
                  <a:cubicBezTo>
                    <a:pt x="719" y="4818"/>
                    <a:pt x="657" y="4830"/>
                    <a:pt x="609" y="4843"/>
                  </a:cubicBezTo>
                  <a:cubicBezTo>
                    <a:pt x="524" y="4843"/>
                    <a:pt x="439" y="4843"/>
                    <a:pt x="354" y="4830"/>
                  </a:cubicBezTo>
                  <a:cubicBezTo>
                    <a:pt x="281" y="4830"/>
                    <a:pt x="195" y="4806"/>
                    <a:pt x="111" y="4794"/>
                  </a:cubicBezTo>
                  <a:cubicBezTo>
                    <a:pt x="98" y="4770"/>
                    <a:pt x="86" y="4733"/>
                    <a:pt x="86" y="4708"/>
                  </a:cubicBezTo>
                  <a:cubicBezTo>
                    <a:pt x="74" y="4527"/>
                    <a:pt x="62" y="4344"/>
                    <a:pt x="74" y="4149"/>
                  </a:cubicBezTo>
                  <a:cubicBezTo>
                    <a:pt x="86" y="4052"/>
                    <a:pt x="74" y="3954"/>
                    <a:pt x="74" y="3846"/>
                  </a:cubicBezTo>
                  <a:cubicBezTo>
                    <a:pt x="74" y="3687"/>
                    <a:pt x="86" y="3529"/>
                    <a:pt x="74" y="3359"/>
                  </a:cubicBezTo>
                  <a:cubicBezTo>
                    <a:pt x="74" y="3030"/>
                    <a:pt x="86" y="2690"/>
                    <a:pt x="86" y="2362"/>
                  </a:cubicBezTo>
                  <a:lnTo>
                    <a:pt x="86" y="1595"/>
                  </a:lnTo>
                  <a:cubicBezTo>
                    <a:pt x="86" y="1559"/>
                    <a:pt x="86" y="1522"/>
                    <a:pt x="98" y="1474"/>
                  </a:cubicBezTo>
                  <a:cubicBezTo>
                    <a:pt x="184" y="1438"/>
                    <a:pt x="268" y="1425"/>
                    <a:pt x="354" y="1425"/>
                  </a:cubicBezTo>
                  <a:cubicBezTo>
                    <a:pt x="439" y="1425"/>
                    <a:pt x="536" y="1413"/>
                    <a:pt x="633" y="1413"/>
                  </a:cubicBezTo>
                  <a:close/>
                  <a:moveTo>
                    <a:pt x="195" y="4879"/>
                  </a:moveTo>
                  <a:cubicBezTo>
                    <a:pt x="244" y="4891"/>
                    <a:pt x="293" y="4903"/>
                    <a:pt x="341" y="4903"/>
                  </a:cubicBezTo>
                  <a:cubicBezTo>
                    <a:pt x="393" y="4912"/>
                    <a:pt x="447" y="4916"/>
                    <a:pt x="501" y="4916"/>
                  </a:cubicBezTo>
                  <a:cubicBezTo>
                    <a:pt x="586" y="4916"/>
                    <a:pt x="673" y="4906"/>
                    <a:pt x="755" y="4891"/>
                  </a:cubicBezTo>
                  <a:lnTo>
                    <a:pt x="803" y="4891"/>
                  </a:lnTo>
                  <a:cubicBezTo>
                    <a:pt x="865" y="5062"/>
                    <a:pt x="803" y="5098"/>
                    <a:pt x="670" y="5098"/>
                  </a:cubicBezTo>
                  <a:cubicBezTo>
                    <a:pt x="581" y="5098"/>
                    <a:pt x="492" y="5103"/>
                    <a:pt x="402" y="5103"/>
                  </a:cubicBezTo>
                  <a:cubicBezTo>
                    <a:pt x="358" y="5103"/>
                    <a:pt x="313" y="5102"/>
                    <a:pt x="268" y="5098"/>
                  </a:cubicBezTo>
                  <a:cubicBezTo>
                    <a:pt x="184" y="5098"/>
                    <a:pt x="184" y="5098"/>
                    <a:pt x="98" y="5037"/>
                  </a:cubicBezTo>
                  <a:cubicBezTo>
                    <a:pt x="98" y="5013"/>
                    <a:pt x="86" y="4976"/>
                    <a:pt x="86" y="4952"/>
                  </a:cubicBezTo>
                  <a:cubicBezTo>
                    <a:pt x="86" y="4927"/>
                    <a:pt x="98" y="4916"/>
                    <a:pt x="98" y="4891"/>
                  </a:cubicBezTo>
                  <a:cubicBezTo>
                    <a:pt x="135" y="4879"/>
                    <a:pt x="171" y="4879"/>
                    <a:pt x="195" y="4879"/>
                  </a:cubicBezTo>
                  <a:close/>
                  <a:moveTo>
                    <a:pt x="184" y="5159"/>
                  </a:moveTo>
                  <a:cubicBezTo>
                    <a:pt x="277" y="5179"/>
                    <a:pt x="371" y="5188"/>
                    <a:pt x="462" y="5188"/>
                  </a:cubicBezTo>
                  <a:cubicBezTo>
                    <a:pt x="537" y="5188"/>
                    <a:pt x="611" y="5182"/>
                    <a:pt x="682" y="5171"/>
                  </a:cubicBezTo>
                  <a:lnTo>
                    <a:pt x="779" y="5171"/>
                  </a:lnTo>
                  <a:cubicBezTo>
                    <a:pt x="803" y="5171"/>
                    <a:pt x="816" y="5171"/>
                    <a:pt x="828" y="5208"/>
                  </a:cubicBezTo>
                  <a:cubicBezTo>
                    <a:pt x="840" y="5232"/>
                    <a:pt x="828" y="5281"/>
                    <a:pt x="803" y="5292"/>
                  </a:cubicBezTo>
                  <a:lnTo>
                    <a:pt x="694" y="5329"/>
                  </a:lnTo>
                  <a:cubicBezTo>
                    <a:pt x="649" y="5332"/>
                    <a:pt x="603" y="5334"/>
                    <a:pt x="556" y="5334"/>
                  </a:cubicBezTo>
                  <a:cubicBezTo>
                    <a:pt x="428" y="5334"/>
                    <a:pt x="296" y="5323"/>
                    <a:pt x="171" y="5305"/>
                  </a:cubicBezTo>
                  <a:cubicBezTo>
                    <a:pt x="147" y="5292"/>
                    <a:pt x="122" y="5281"/>
                    <a:pt x="111" y="5256"/>
                  </a:cubicBezTo>
                  <a:cubicBezTo>
                    <a:pt x="86" y="5232"/>
                    <a:pt x="86" y="5195"/>
                    <a:pt x="122" y="5159"/>
                  </a:cubicBezTo>
                  <a:close/>
                  <a:moveTo>
                    <a:pt x="111" y="5378"/>
                  </a:moveTo>
                  <a:cubicBezTo>
                    <a:pt x="244" y="5390"/>
                    <a:pt x="354" y="5402"/>
                    <a:pt x="476" y="5414"/>
                  </a:cubicBezTo>
                  <a:cubicBezTo>
                    <a:pt x="560" y="5414"/>
                    <a:pt x="646" y="5402"/>
                    <a:pt x="719" y="5402"/>
                  </a:cubicBezTo>
                  <a:cubicBezTo>
                    <a:pt x="755" y="5402"/>
                    <a:pt x="792" y="5390"/>
                    <a:pt x="828" y="5390"/>
                  </a:cubicBezTo>
                  <a:cubicBezTo>
                    <a:pt x="828" y="5427"/>
                    <a:pt x="840" y="5463"/>
                    <a:pt x="840" y="5487"/>
                  </a:cubicBezTo>
                  <a:cubicBezTo>
                    <a:pt x="852" y="5754"/>
                    <a:pt x="865" y="6010"/>
                    <a:pt x="889" y="6278"/>
                  </a:cubicBezTo>
                  <a:cubicBezTo>
                    <a:pt x="901" y="6594"/>
                    <a:pt x="925" y="6922"/>
                    <a:pt x="949" y="7238"/>
                  </a:cubicBezTo>
                  <a:lnTo>
                    <a:pt x="949" y="7603"/>
                  </a:lnTo>
                  <a:cubicBezTo>
                    <a:pt x="949" y="7943"/>
                    <a:pt x="949" y="8284"/>
                    <a:pt x="962" y="8624"/>
                  </a:cubicBezTo>
                  <a:cubicBezTo>
                    <a:pt x="962" y="8734"/>
                    <a:pt x="913" y="8795"/>
                    <a:pt x="828" y="8843"/>
                  </a:cubicBezTo>
                  <a:cubicBezTo>
                    <a:pt x="761" y="8877"/>
                    <a:pt x="693" y="8893"/>
                    <a:pt x="626" y="8893"/>
                  </a:cubicBezTo>
                  <a:cubicBezTo>
                    <a:pt x="547" y="8893"/>
                    <a:pt x="469" y="8871"/>
                    <a:pt x="390" y="8832"/>
                  </a:cubicBezTo>
                  <a:cubicBezTo>
                    <a:pt x="341" y="8807"/>
                    <a:pt x="317" y="8770"/>
                    <a:pt x="293" y="8722"/>
                  </a:cubicBezTo>
                  <a:lnTo>
                    <a:pt x="293" y="8686"/>
                  </a:lnTo>
                  <a:cubicBezTo>
                    <a:pt x="281" y="8613"/>
                    <a:pt x="281" y="8527"/>
                    <a:pt x="257" y="8467"/>
                  </a:cubicBezTo>
                  <a:cubicBezTo>
                    <a:pt x="232" y="8394"/>
                    <a:pt x="244" y="8321"/>
                    <a:pt x="232" y="8248"/>
                  </a:cubicBezTo>
                  <a:cubicBezTo>
                    <a:pt x="220" y="7992"/>
                    <a:pt x="195" y="7737"/>
                    <a:pt x="184" y="7481"/>
                  </a:cubicBezTo>
                  <a:lnTo>
                    <a:pt x="147" y="6862"/>
                  </a:lnTo>
                  <a:cubicBezTo>
                    <a:pt x="135" y="6667"/>
                    <a:pt x="122" y="6472"/>
                    <a:pt x="122" y="6289"/>
                  </a:cubicBezTo>
                  <a:cubicBezTo>
                    <a:pt x="111" y="5998"/>
                    <a:pt x="98" y="5706"/>
                    <a:pt x="98" y="5414"/>
                  </a:cubicBezTo>
                  <a:cubicBezTo>
                    <a:pt x="98" y="5414"/>
                    <a:pt x="98" y="5402"/>
                    <a:pt x="111" y="5378"/>
                  </a:cubicBezTo>
                  <a:close/>
                  <a:moveTo>
                    <a:pt x="865" y="8916"/>
                  </a:moveTo>
                  <a:cubicBezTo>
                    <a:pt x="876" y="8941"/>
                    <a:pt x="889" y="8965"/>
                    <a:pt x="889" y="8978"/>
                  </a:cubicBezTo>
                  <a:cubicBezTo>
                    <a:pt x="876" y="9038"/>
                    <a:pt x="876" y="9099"/>
                    <a:pt x="865" y="9172"/>
                  </a:cubicBezTo>
                  <a:cubicBezTo>
                    <a:pt x="852" y="9257"/>
                    <a:pt x="828" y="9294"/>
                    <a:pt x="730" y="9306"/>
                  </a:cubicBezTo>
                  <a:cubicBezTo>
                    <a:pt x="694" y="9318"/>
                    <a:pt x="657" y="9318"/>
                    <a:pt x="621" y="9318"/>
                  </a:cubicBezTo>
                  <a:cubicBezTo>
                    <a:pt x="500" y="9294"/>
                    <a:pt x="476" y="9294"/>
                    <a:pt x="451" y="9160"/>
                  </a:cubicBezTo>
                  <a:cubicBezTo>
                    <a:pt x="439" y="9099"/>
                    <a:pt x="414" y="9026"/>
                    <a:pt x="427" y="8941"/>
                  </a:cubicBezTo>
                  <a:lnTo>
                    <a:pt x="427" y="8941"/>
                  </a:lnTo>
                  <a:cubicBezTo>
                    <a:pt x="496" y="8957"/>
                    <a:pt x="560" y="8966"/>
                    <a:pt x="623" y="8966"/>
                  </a:cubicBezTo>
                  <a:cubicBezTo>
                    <a:pt x="704" y="8966"/>
                    <a:pt x="783" y="8951"/>
                    <a:pt x="865" y="8916"/>
                  </a:cubicBezTo>
                  <a:close/>
                  <a:moveTo>
                    <a:pt x="385" y="0"/>
                  </a:moveTo>
                  <a:cubicBezTo>
                    <a:pt x="378" y="0"/>
                    <a:pt x="372" y="1"/>
                    <a:pt x="366" y="2"/>
                  </a:cubicBezTo>
                  <a:cubicBezTo>
                    <a:pt x="330" y="2"/>
                    <a:pt x="305" y="38"/>
                    <a:pt x="305" y="100"/>
                  </a:cubicBezTo>
                  <a:cubicBezTo>
                    <a:pt x="317" y="184"/>
                    <a:pt x="293" y="270"/>
                    <a:pt x="257" y="355"/>
                  </a:cubicBezTo>
                  <a:cubicBezTo>
                    <a:pt x="244" y="379"/>
                    <a:pt x="232" y="416"/>
                    <a:pt x="220" y="452"/>
                  </a:cubicBezTo>
                  <a:cubicBezTo>
                    <a:pt x="195" y="598"/>
                    <a:pt x="171" y="744"/>
                    <a:pt x="135" y="902"/>
                  </a:cubicBezTo>
                  <a:cubicBezTo>
                    <a:pt x="111" y="1011"/>
                    <a:pt x="111" y="1133"/>
                    <a:pt x="49" y="1230"/>
                  </a:cubicBezTo>
                  <a:cubicBezTo>
                    <a:pt x="38" y="1255"/>
                    <a:pt x="38" y="1267"/>
                    <a:pt x="25" y="1292"/>
                  </a:cubicBezTo>
                  <a:lnTo>
                    <a:pt x="25" y="1511"/>
                  </a:lnTo>
                  <a:cubicBezTo>
                    <a:pt x="25" y="2033"/>
                    <a:pt x="38" y="2544"/>
                    <a:pt x="1" y="3067"/>
                  </a:cubicBezTo>
                  <a:lnTo>
                    <a:pt x="1" y="3213"/>
                  </a:lnTo>
                  <a:cubicBezTo>
                    <a:pt x="13" y="3359"/>
                    <a:pt x="25" y="3505"/>
                    <a:pt x="1" y="3651"/>
                  </a:cubicBezTo>
                  <a:lnTo>
                    <a:pt x="1" y="3954"/>
                  </a:lnTo>
                  <a:cubicBezTo>
                    <a:pt x="25" y="4113"/>
                    <a:pt x="13" y="4283"/>
                    <a:pt x="13" y="4441"/>
                  </a:cubicBezTo>
                  <a:lnTo>
                    <a:pt x="13" y="4551"/>
                  </a:lnTo>
                  <a:cubicBezTo>
                    <a:pt x="25" y="5025"/>
                    <a:pt x="38" y="5499"/>
                    <a:pt x="49" y="5986"/>
                  </a:cubicBezTo>
                  <a:cubicBezTo>
                    <a:pt x="49" y="6144"/>
                    <a:pt x="49" y="6314"/>
                    <a:pt x="62" y="6472"/>
                  </a:cubicBezTo>
                  <a:cubicBezTo>
                    <a:pt x="74" y="6752"/>
                    <a:pt x="98" y="7043"/>
                    <a:pt x="111" y="7324"/>
                  </a:cubicBezTo>
                  <a:lnTo>
                    <a:pt x="111" y="7408"/>
                  </a:lnTo>
                  <a:cubicBezTo>
                    <a:pt x="135" y="7652"/>
                    <a:pt x="147" y="7907"/>
                    <a:pt x="159" y="8151"/>
                  </a:cubicBezTo>
                  <a:cubicBezTo>
                    <a:pt x="171" y="8297"/>
                    <a:pt x="184" y="8443"/>
                    <a:pt x="195" y="8600"/>
                  </a:cubicBezTo>
                  <a:cubicBezTo>
                    <a:pt x="208" y="8686"/>
                    <a:pt x="220" y="8783"/>
                    <a:pt x="293" y="8856"/>
                  </a:cubicBezTo>
                  <a:cubicBezTo>
                    <a:pt x="330" y="8892"/>
                    <a:pt x="341" y="8953"/>
                    <a:pt x="354" y="9002"/>
                  </a:cubicBezTo>
                  <a:cubicBezTo>
                    <a:pt x="354" y="9075"/>
                    <a:pt x="366" y="9148"/>
                    <a:pt x="378" y="9208"/>
                  </a:cubicBezTo>
                  <a:cubicBezTo>
                    <a:pt x="390" y="9270"/>
                    <a:pt x="403" y="9318"/>
                    <a:pt x="463" y="9354"/>
                  </a:cubicBezTo>
                  <a:cubicBezTo>
                    <a:pt x="529" y="9373"/>
                    <a:pt x="602" y="9399"/>
                    <a:pt x="670" y="9399"/>
                  </a:cubicBezTo>
                  <a:cubicBezTo>
                    <a:pt x="691" y="9399"/>
                    <a:pt x="711" y="9397"/>
                    <a:pt x="730" y="9391"/>
                  </a:cubicBezTo>
                  <a:cubicBezTo>
                    <a:pt x="889" y="9354"/>
                    <a:pt x="938" y="9306"/>
                    <a:pt x="949" y="9160"/>
                  </a:cubicBezTo>
                  <a:cubicBezTo>
                    <a:pt x="962" y="9099"/>
                    <a:pt x="962" y="9038"/>
                    <a:pt x="962" y="8978"/>
                  </a:cubicBezTo>
                  <a:cubicBezTo>
                    <a:pt x="962" y="8916"/>
                    <a:pt x="962" y="8856"/>
                    <a:pt x="998" y="8807"/>
                  </a:cubicBezTo>
                  <a:cubicBezTo>
                    <a:pt x="1035" y="8770"/>
                    <a:pt x="1047" y="8722"/>
                    <a:pt x="1047" y="8673"/>
                  </a:cubicBezTo>
                  <a:cubicBezTo>
                    <a:pt x="1047" y="8552"/>
                    <a:pt x="1035" y="8430"/>
                    <a:pt x="1022" y="8308"/>
                  </a:cubicBezTo>
                  <a:cubicBezTo>
                    <a:pt x="1022" y="8235"/>
                    <a:pt x="1011" y="8162"/>
                    <a:pt x="1011" y="8102"/>
                  </a:cubicBezTo>
                  <a:cubicBezTo>
                    <a:pt x="1011" y="7834"/>
                    <a:pt x="1011" y="7567"/>
                    <a:pt x="998" y="7299"/>
                  </a:cubicBezTo>
                  <a:cubicBezTo>
                    <a:pt x="986" y="6922"/>
                    <a:pt x="962" y="6545"/>
                    <a:pt x="938" y="6168"/>
                  </a:cubicBezTo>
                  <a:cubicBezTo>
                    <a:pt x="925" y="5876"/>
                    <a:pt x="925" y="5572"/>
                    <a:pt x="901" y="5281"/>
                  </a:cubicBezTo>
                  <a:cubicBezTo>
                    <a:pt x="889" y="4916"/>
                    <a:pt x="901" y="4563"/>
                    <a:pt x="901" y="4198"/>
                  </a:cubicBezTo>
                  <a:cubicBezTo>
                    <a:pt x="901" y="3943"/>
                    <a:pt x="889" y="3675"/>
                    <a:pt x="901" y="3408"/>
                  </a:cubicBezTo>
                  <a:cubicBezTo>
                    <a:pt x="913" y="3103"/>
                    <a:pt x="876" y="2800"/>
                    <a:pt x="865" y="2495"/>
                  </a:cubicBezTo>
                  <a:lnTo>
                    <a:pt x="865" y="2471"/>
                  </a:lnTo>
                  <a:cubicBezTo>
                    <a:pt x="852" y="2240"/>
                    <a:pt x="828" y="2009"/>
                    <a:pt x="816" y="1778"/>
                  </a:cubicBezTo>
                  <a:cubicBezTo>
                    <a:pt x="816" y="1608"/>
                    <a:pt x="828" y="1449"/>
                    <a:pt x="767" y="1292"/>
                  </a:cubicBezTo>
                  <a:cubicBezTo>
                    <a:pt x="755" y="1243"/>
                    <a:pt x="743" y="1182"/>
                    <a:pt x="719" y="1146"/>
                  </a:cubicBezTo>
                  <a:cubicBezTo>
                    <a:pt x="694" y="1109"/>
                    <a:pt x="682" y="1060"/>
                    <a:pt x="682" y="1011"/>
                  </a:cubicBezTo>
                  <a:cubicBezTo>
                    <a:pt x="657" y="878"/>
                    <a:pt x="633" y="744"/>
                    <a:pt x="609" y="622"/>
                  </a:cubicBezTo>
                  <a:cubicBezTo>
                    <a:pt x="584" y="525"/>
                    <a:pt x="560" y="428"/>
                    <a:pt x="536" y="343"/>
                  </a:cubicBezTo>
                  <a:cubicBezTo>
                    <a:pt x="512" y="257"/>
                    <a:pt x="463" y="184"/>
                    <a:pt x="463" y="87"/>
                  </a:cubicBezTo>
                  <a:cubicBezTo>
                    <a:pt x="463" y="35"/>
                    <a:pt x="426" y="0"/>
                    <a:pt x="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4721215" y="2989504"/>
              <a:ext cx="53354" cy="464538"/>
            </a:xfrm>
            <a:custGeom>
              <a:rect b="b" l="l" r="r" t="t"/>
              <a:pathLst>
                <a:path extrusionOk="0" h="9438" w="1084">
                  <a:moveTo>
                    <a:pt x="424" y="323"/>
                  </a:moveTo>
                  <a:cubicBezTo>
                    <a:pt x="425" y="323"/>
                    <a:pt x="427" y="325"/>
                    <a:pt x="427" y="328"/>
                  </a:cubicBezTo>
                  <a:cubicBezTo>
                    <a:pt x="438" y="328"/>
                    <a:pt x="451" y="328"/>
                    <a:pt x="451" y="341"/>
                  </a:cubicBezTo>
                  <a:lnTo>
                    <a:pt x="475" y="389"/>
                  </a:lnTo>
                  <a:cubicBezTo>
                    <a:pt x="500" y="474"/>
                    <a:pt x="524" y="560"/>
                    <a:pt x="536" y="633"/>
                  </a:cubicBezTo>
                  <a:cubicBezTo>
                    <a:pt x="560" y="742"/>
                    <a:pt x="572" y="851"/>
                    <a:pt x="584" y="949"/>
                  </a:cubicBezTo>
                  <a:lnTo>
                    <a:pt x="597" y="1033"/>
                  </a:lnTo>
                  <a:cubicBezTo>
                    <a:pt x="608" y="1058"/>
                    <a:pt x="608" y="1070"/>
                    <a:pt x="608" y="1095"/>
                  </a:cubicBezTo>
                  <a:cubicBezTo>
                    <a:pt x="597" y="1095"/>
                    <a:pt x="597" y="1106"/>
                    <a:pt x="597" y="1119"/>
                  </a:cubicBezTo>
                  <a:cubicBezTo>
                    <a:pt x="572" y="1119"/>
                    <a:pt x="548" y="1131"/>
                    <a:pt x="524" y="1131"/>
                  </a:cubicBezTo>
                  <a:cubicBezTo>
                    <a:pt x="453" y="1148"/>
                    <a:pt x="382" y="1160"/>
                    <a:pt x="311" y="1160"/>
                  </a:cubicBezTo>
                  <a:cubicBezTo>
                    <a:pt x="284" y="1160"/>
                    <a:pt x="258" y="1158"/>
                    <a:pt x="232" y="1155"/>
                  </a:cubicBezTo>
                  <a:lnTo>
                    <a:pt x="232" y="1131"/>
                  </a:lnTo>
                  <a:cubicBezTo>
                    <a:pt x="219" y="1119"/>
                    <a:pt x="219" y="1106"/>
                    <a:pt x="219" y="1095"/>
                  </a:cubicBezTo>
                  <a:lnTo>
                    <a:pt x="232" y="1009"/>
                  </a:lnTo>
                  <a:cubicBezTo>
                    <a:pt x="256" y="827"/>
                    <a:pt x="292" y="633"/>
                    <a:pt x="341" y="438"/>
                  </a:cubicBezTo>
                  <a:cubicBezTo>
                    <a:pt x="354" y="401"/>
                    <a:pt x="390" y="365"/>
                    <a:pt x="402" y="341"/>
                  </a:cubicBezTo>
                  <a:cubicBezTo>
                    <a:pt x="411" y="332"/>
                    <a:pt x="419" y="323"/>
                    <a:pt x="424" y="323"/>
                  </a:cubicBezTo>
                  <a:close/>
                  <a:moveTo>
                    <a:pt x="419" y="287"/>
                  </a:moveTo>
                  <a:cubicBezTo>
                    <a:pt x="402" y="287"/>
                    <a:pt x="386" y="299"/>
                    <a:pt x="378" y="316"/>
                  </a:cubicBezTo>
                  <a:lnTo>
                    <a:pt x="305" y="425"/>
                  </a:lnTo>
                  <a:cubicBezTo>
                    <a:pt x="256" y="620"/>
                    <a:pt x="219" y="814"/>
                    <a:pt x="195" y="1009"/>
                  </a:cubicBezTo>
                  <a:lnTo>
                    <a:pt x="183" y="1082"/>
                  </a:lnTo>
                  <a:cubicBezTo>
                    <a:pt x="183" y="1106"/>
                    <a:pt x="183" y="1131"/>
                    <a:pt x="195" y="1143"/>
                  </a:cubicBezTo>
                  <a:lnTo>
                    <a:pt x="195" y="1168"/>
                  </a:lnTo>
                  <a:lnTo>
                    <a:pt x="208" y="1179"/>
                  </a:lnTo>
                  <a:lnTo>
                    <a:pt x="219" y="1179"/>
                  </a:lnTo>
                  <a:cubicBezTo>
                    <a:pt x="244" y="1192"/>
                    <a:pt x="281" y="1192"/>
                    <a:pt x="317" y="1192"/>
                  </a:cubicBezTo>
                  <a:cubicBezTo>
                    <a:pt x="390" y="1192"/>
                    <a:pt x="451" y="1179"/>
                    <a:pt x="524" y="1168"/>
                  </a:cubicBezTo>
                  <a:cubicBezTo>
                    <a:pt x="560" y="1168"/>
                    <a:pt x="584" y="1155"/>
                    <a:pt x="621" y="1155"/>
                  </a:cubicBezTo>
                  <a:lnTo>
                    <a:pt x="633" y="1143"/>
                  </a:lnTo>
                  <a:lnTo>
                    <a:pt x="633" y="1131"/>
                  </a:lnTo>
                  <a:lnTo>
                    <a:pt x="633" y="1095"/>
                  </a:lnTo>
                  <a:cubicBezTo>
                    <a:pt x="633" y="1070"/>
                    <a:pt x="645" y="1046"/>
                    <a:pt x="633" y="1033"/>
                  </a:cubicBezTo>
                  <a:lnTo>
                    <a:pt x="621" y="949"/>
                  </a:lnTo>
                  <a:cubicBezTo>
                    <a:pt x="608" y="839"/>
                    <a:pt x="597" y="730"/>
                    <a:pt x="572" y="633"/>
                  </a:cubicBezTo>
                  <a:cubicBezTo>
                    <a:pt x="560" y="547"/>
                    <a:pt x="524" y="462"/>
                    <a:pt x="500" y="389"/>
                  </a:cubicBezTo>
                  <a:lnTo>
                    <a:pt x="487" y="341"/>
                  </a:lnTo>
                  <a:cubicBezTo>
                    <a:pt x="475" y="304"/>
                    <a:pt x="463" y="292"/>
                    <a:pt x="438" y="292"/>
                  </a:cubicBezTo>
                  <a:cubicBezTo>
                    <a:pt x="432" y="289"/>
                    <a:pt x="425" y="287"/>
                    <a:pt x="419" y="287"/>
                  </a:cubicBezTo>
                  <a:close/>
                  <a:moveTo>
                    <a:pt x="524" y="1228"/>
                  </a:moveTo>
                  <a:cubicBezTo>
                    <a:pt x="560" y="1228"/>
                    <a:pt x="597" y="1228"/>
                    <a:pt x="633" y="1241"/>
                  </a:cubicBezTo>
                  <a:cubicBezTo>
                    <a:pt x="681" y="1252"/>
                    <a:pt x="681" y="1289"/>
                    <a:pt x="681" y="1301"/>
                  </a:cubicBezTo>
                  <a:cubicBezTo>
                    <a:pt x="681" y="1325"/>
                    <a:pt x="645" y="1338"/>
                    <a:pt x="633" y="1338"/>
                  </a:cubicBezTo>
                  <a:cubicBezTo>
                    <a:pt x="560" y="1338"/>
                    <a:pt x="475" y="1350"/>
                    <a:pt x="402" y="1362"/>
                  </a:cubicBezTo>
                  <a:lnTo>
                    <a:pt x="171" y="1362"/>
                  </a:lnTo>
                  <a:cubicBezTo>
                    <a:pt x="171" y="1362"/>
                    <a:pt x="146" y="1338"/>
                    <a:pt x="146" y="1325"/>
                  </a:cubicBezTo>
                  <a:cubicBezTo>
                    <a:pt x="146" y="1314"/>
                    <a:pt x="171" y="1289"/>
                    <a:pt x="171" y="1277"/>
                  </a:cubicBezTo>
                  <a:cubicBezTo>
                    <a:pt x="171" y="1277"/>
                    <a:pt x="183" y="1265"/>
                    <a:pt x="195" y="1265"/>
                  </a:cubicBezTo>
                  <a:lnTo>
                    <a:pt x="232" y="1265"/>
                  </a:lnTo>
                  <a:lnTo>
                    <a:pt x="524" y="1228"/>
                  </a:lnTo>
                  <a:close/>
                  <a:moveTo>
                    <a:pt x="524" y="1192"/>
                  </a:moveTo>
                  <a:lnTo>
                    <a:pt x="232" y="1228"/>
                  </a:lnTo>
                  <a:lnTo>
                    <a:pt x="195" y="1228"/>
                  </a:lnTo>
                  <a:cubicBezTo>
                    <a:pt x="183" y="1228"/>
                    <a:pt x="159" y="1241"/>
                    <a:pt x="146" y="1252"/>
                  </a:cubicBezTo>
                  <a:cubicBezTo>
                    <a:pt x="122" y="1277"/>
                    <a:pt x="110" y="1301"/>
                    <a:pt x="110" y="1325"/>
                  </a:cubicBezTo>
                  <a:cubicBezTo>
                    <a:pt x="122" y="1350"/>
                    <a:pt x="146" y="1387"/>
                    <a:pt x="171" y="1398"/>
                  </a:cubicBezTo>
                  <a:lnTo>
                    <a:pt x="414" y="1398"/>
                  </a:lnTo>
                  <a:cubicBezTo>
                    <a:pt x="487" y="1387"/>
                    <a:pt x="560" y="1374"/>
                    <a:pt x="633" y="1374"/>
                  </a:cubicBezTo>
                  <a:cubicBezTo>
                    <a:pt x="694" y="1362"/>
                    <a:pt x="718" y="1325"/>
                    <a:pt x="718" y="1289"/>
                  </a:cubicBezTo>
                  <a:cubicBezTo>
                    <a:pt x="718" y="1252"/>
                    <a:pt x="694" y="1216"/>
                    <a:pt x="645" y="1204"/>
                  </a:cubicBezTo>
                  <a:cubicBezTo>
                    <a:pt x="597" y="1204"/>
                    <a:pt x="560" y="1192"/>
                    <a:pt x="524" y="1192"/>
                  </a:cubicBezTo>
                  <a:close/>
                  <a:moveTo>
                    <a:pt x="657" y="1460"/>
                  </a:moveTo>
                  <a:cubicBezTo>
                    <a:pt x="718" y="1460"/>
                    <a:pt x="743" y="1471"/>
                    <a:pt x="743" y="1533"/>
                  </a:cubicBezTo>
                  <a:cubicBezTo>
                    <a:pt x="754" y="1630"/>
                    <a:pt x="767" y="1751"/>
                    <a:pt x="779" y="1885"/>
                  </a:cubicBezTo>
                  <a:cubicBezTo>
                    <a:pt x="779" y="1995"/>
                    <a:pt x="791" y="2116"/>
                    <a:pt x="791" y="2225"/>
                  </a:cubicBezTo>
                  <a:cubicBezTo>
                    <a:pt x="791" y="2323"/>
                    <a:pt x="803" y="2420"/>
                    <a:pt x="803" y="2517"/>
                  </a:cubicBezTo>
                  <a:cubicBezTo>
                    <a:pt x="840" y="3052"/>
                    <a:pt x="840" y="3466"/>
                    <a:pt x="840" y="3843"/>
                  </a:cubicBezTo>
                  <a:lnTo>
                    <a:pt x="840" y="4390"/>
                  </a:lnTo>
                  <a:lnTo>
                    <a:pt x="840" y="4658"/>
                  </a:lnTo>
                  <a:lnTo>
                    <a:pt x="840" y="4743"/>
                  </a:lnTo>
                  <a:cubicBezTo>
                    <a:pt x="827" y="4779"/>
                    <a:pt x="816" y="4803"/>
                    <a:pt x="791" y="4803"/>
                  </a:cubicBezTo>
                  <a:cubicBezTo>
                    <a:pt x="730" y="4828"/>
                    <a:pt x="681" y="4840"/>
                    <a:pt x="621" y="4840"/>
                  </a:cubicBezTo>
                  <a:cubicBezTo>
                    <a:pt x="597" y="4844"/>
                    <a:pt x="571" y="4846"/>
                    <a:pt x="544" y="4846"/>
                  </a:cubicBezTo>
                  <a:cubicBezTo>
                    <a:pt x="491" y="4846"/>
                    <a:pt x="434" y="4840"/>
                    <a:pt x="378" y="4840"/>
                  </a:cubicBezTo>
                  <a:cubicBezTo>
                    <a:pt x="329" y="4840"/>
                    <a:pt x="268" y="4828"/>
                    <a:pt x="219" y="4816"/>
                  </a:cubicBezTo>
                  <a:cubicBezTo>
                    <a:pt x="195" y="4816"/>
                    <a:pt x="171" y="4803"/>
                    <a:pt x="146" y="4803"/>
                  </a:cubicBezTo>
                  <a:cubicBezTo>
                    <a:pt x="146" y="4792"/>
                    <a:pt x="146" y="4792"/>
                    <a:pt x="135" y="4779"/>
                  </a:cubicBezTo>
                  <a:cubicBezTo>
                    <a:pt x="135" y="4767"/>
                    <a:pt x="122" y="4743"/>
                    <a:pt x="122" y="4730"/>
                  </a:cubicBezTo>
                  <a:lnTo>
                    <a:pt x="122" y="4609"/>
                  </a:lnTo>
                  <a:cubicBezTo>
                    <a:pt x="110" y="4476"/>
                    <a:pt x="110" y="4317"/>
                    <a:pt x="122" y="4184"/>
                  </a:cubicBezTo>
                  <a:lnTo>
                    <a:pt x="122" y="3989"/>
                  </a:lnTo>
                  <a:cubicBezTo>
                    <a:pt x="110" y="3952"/>
                    <a:pt x="110" y="3916"/>
                    <a:pt x="110" y="3868"/>
                  </a:cubicBezTo>
                  <a:lnTo>
                    <a:pt x="110" y="3673"/>
                  </a:lnTo>
                  <a:cubicBezTo>
                    <a:pt x="122" y="3576"/>
                    <a:pt x="122" y="3478"/>
                    <a:pt x="122" y="3381"/>
                  </a:cubicBezTo>
                  <a:cubicBezTo>
                    <a:pt x="110" y="3162"/>
                    <a:pt x="122" y="2955"/>
                    <a:pt x="122" y="2736"/>
                  </a:cubicBezTo>
                  <a:cubicBezTo>
                    <a:pt x="122" y="2627"/>
                    <a:pt x="135" y="2505"/>
                    <a:pt x="135" y="2384"/>
                  </a:cubicBezTo>
                  <a:lnTo>
                    <a:pt x="135" y="1885"/>
                  </a:lnTo>
                  <a:lnTo>
                    <a:pt x="135" y="1617"/>
                  </a:lnTo>
                  <a:lnTo>
                    <a:pt x="135" y="1533"/>
                  </a:lnTo>
                  <a:lnTo>
                    <a:pt x="135" y="1508"/>
                  </a:lnTo>
                  <a:cubicBezTo>
                    <a:pt x="219" y="1471"/>
                    <a:pt x="292" y="1471"/>
                    <a:pt x="378" y="1471"/>
                  </a:cubicBezTo>
                  <a:cubicBezTo>
                    <a:pt x="402" y="1460"/>
                    <a:pt x="438" y="1460"/>
                    <a:pt x="463" y="1460"/>
                  </a:cubicBezTo>
                  <a:close/>
                  <a:moveTo>
                    <a:pt x="463" y="1423"/>
                  </a:moveTo>
                  <a:cubicBezTo>
                    <a:pt x="438" y="1423"/>
                    <a:pt x="402" y="1435"/>
                    <a:pt x="378" y="1435"/>
                  </a:cubicBezTo>
                  <a:cubicBezTo>
                    <a:pt x="281" y="1435"/>
                    <a:pt x="195" y="1447"/>
                    <a:pt x="110" y="1471"/>
                  </a:cubicBezTo>
                  <a:lnTo>
                    <a:pt x="98" y="1484"/>
                  </a:lnTo>
                  <a:lnTo>
                    <a:pt x="98" y="1496"/>
                  </a:lnTo>
                  <a:lnTo>
                    <a:pt x="98" y="1533"/>
                  </a:lnTo>
                  <a:lnTo>
                    <a:pt x="98" y="1617"/>
                  </a:lnTo>
                  <a:lnTo>
                    <a:pt x="98" y="1885"/>
                  </a:lnTo>
                  <a:lnTo>
                    <a:pt x="98" y="2384"/>
                  </a:lnTo>
                  <a:cubicBezTo>
                    <a:pt x="98" y="2505"/>
                    <a:pt x="86" y="2627"/>
                    <a:pt x="86" y="2736"/>
                  </a:cubicBezTo>
                  <a:cubicBezTo>
                    <a:pt x="86" y="2943"/>
                    <a:pt x="73" y="3162"/>
                    <a:pt x="86" y="3381"/>
                  </a:cubicBezTo>
                  <a:lnTo>
                    <a:pt x="86" y="3673"/>
                  </a:lnTo>
                  <a:cubicBezTo>
                    <a:pt x="73" y="3733"/>
                    <a:pt x="73" y="3806"/>
                    <a:pt x="73" y="3868"/>
                  </a:cubicBezTo>
                  <a:cubicBezTo>
                    <a:pt x="73" y="3916"/>
                    <a:pt x="73" y="3952"/>
                    <a:pt x="86" y="4001"/>
                  </a:cubicBezTo>
                  <a:lnTo>
                    <a:pt x="86" y="4171"/>
                  </a:lnTo>
                  <a:cubicBezTo>
                    <a:pt x="73" y="4317"/>
                    <a:pt x="73" y="4476"/>
                    <a:pt x="86" y="4609"/>
                  </a:cubicBezTo>
                  <a:lnTo>
                    <a:pt x="86" y="4730"/>
                  </a:lnTo>
                  <a:cubicBezTo>
                    <a:pt x="86" y="4755"/>
                    <a:pt x="98" y="4779"/>
                    <a:pt x="110" y="4792"/>
                  </a:cubicBezTo>
                  <a:lnTo>
                    <a:pt x="110" y="4828"/>
                  </a:lnTo>
                  <a:lnTo>
                    <a:pt x="122" y="4840"/>
                  </a:lnTo>
                  <a:cubicBezTo>
                    <a:pt x="159" y="4840"/>
                    <a:pt x="183" y="4840"/>
                    <a:pt x="208" y="4852"/>
                  </a:cubicBezTo>
                  <a:cubicBezTo>
                    <a:pt x="268" y="4865"/>
                    <a:pt x="329" y="4865"/>
                    <a:pt x="378" y="4876"/>
                  </a:cubicBezTo>
                  <a:lnTo>
                    <a:pt x="633" y="4876"/>
                  </a:lnTo>
                  <a:cubicBezTo>
                    <a:pt x="681" y="4876"/>
                    <a:pt x="743" y="4852"/>
                    <a:pt x="803" y="4840"/>
                  </a:cubicBezTo>
                  <a:cubicBezTo>
                    <a:pt x="840" y="4828"/>
                    <a:pt x="864" y="4792"/>
                    <a:pt x="864" y="4743"/>
                  </a:cubicBezTo>
                  <a:cubicBezTo>
                    <a:pt x="876" y="4719"/>
                    <a:pt x="876" y="4682"/>
                    <a:pt x="876" y="4658"/>
                  </a:cubicBezTo>
                  <a:lnTo>
                    <a:pt x="876" y="4390"/>
                  </a:lnTo>
                  <a:lnTo>
                    <a:pt x="876" y="3843"/>
                  </a:lnTo>
                  <a:cubicBezTo>
                    <a:pt x="876" y="3466"/>
                    <a:pt x="876" y="3052"/>
                    <a:pt x="840" y="2517"/>
                  </a:cubicBezTo>
                  <a:cubicBezTo>
                    <a:pt x="840" y="2420"/>
                    <a:pt x="827" y="2323"/>
                    <a:pt x="827" y="2225"/>
                  </a:cubicBezTo>
                  <a:cubicBezTo>
                    <a:pt x="827" y="2116"/>
                    <a:pt x="816" y="1995"/>
                    <a:pt x="816" y="1885"/>
                  </a:cubicBezTo>
                  <a:cubicBezTo>
                    <a:pt x="803" y="1751"/>
                    <a:pt x="791" y="1630"/>
                    <a:pt x="779" y="1533"/>
                  </a:cubicBezTo>
                  <a:cubicBezTo>
                    <a:pt x="779" y="1447"/>
                    <a:pt x="743" y="1423"/>
                    <a:pt x="657" y="1423"/>
                  </a:cubicBezTo>
                  <a:close/>
                  <a:moveTo>
                    <a:pt x="198" y="4920"/>
                  </a:moveTo>
                  <a:cubicBezTo>
                    <a:pt x="205" y="4920"/>
                    <a:pt x="211" y="4921"/>
                    <a:pt x="219" y="4925"/>
                  </a:cubicBezTo>
                  <a:cubicBezTo>
                    <a:pt x="244" y="4925"/>
                    <a:pt x="281" y="4925"/>
                    <a:pt x="305" y="4938"/>
                  </a:cubicBezTo>
                  <a:cubicBezTo>
                    <a:pt x="329" y="4938"/>
                    <a:pt x="341" y="4938"/>
                    <a:pt x="365" y="4949"/>
                  </a:cubicBezTo>
                  <a:cubicBezTo>
                    <a:pt x="411" y="4957"/>
                    <a:pt x="457" y="4960"/>
                    <a:pt x="503" y="4960"/>
                  </a:cubicBezTo>
                  <a:cubicBezTo>
                    <a:pt x="605" y="4960"/>
                    <a:pt x="704" y="4946"/>
                    <a:pt x="779" y="4938"/>
                  </a:cubicBezTo>
                  <a:lnTo>
                    <a:pt x="816" y="4938"/>
                  </a:lnTo>
                  <a:cubicBezTo>
                    <a:pt x="840" y="4998"/>
                    <a:pt x="840" y="5047"/>
                    <a:pt x="827" y="5071"/>
                  </a:cubicBezTo>
                  <a:cubicBezTo>
                    <a:pt x="803" y="5095"/>
                    <a:pt x="767" y="5108"/>
                    <a:pt x="694" y="5108"/>
                  </a:cubicBezTo>
                  <a:lnTo>
                    <a:pt x="292" y="5108"/>
                  </a:lnTo>
                  <a:cubicBezTo>
                    <a:pt x="219" y="5108"/>
                    <a:pt x="219" y="5095"/>
                    <a:pt x="159" y="5059"/>
                  </a:cubicBezTo>
                  <a:lnTo>
                    <a:pt x="135" y="5047"/>
                  </a:lnTo>
                  <a:lnTo>
                    <a:pt x="135" y="5035"/>
                  </a:lnTo>
                  <a:lnTo>
                    <a:pt x="135" y="4974"/>
                  </a:lnTo>
                  <a:lnTo>
                    <a:pt x="135" y="4938"/>
                  </a:lnTo>
                  <a:lnTo>
                    <a:pt x="135" y="4925"/>
                  </a:lnTo>
                  <a:lnTo>
                    <a:pt x="159" y="4925"/>
                  </a:lnTo>
                  <a:cubicBezTo>
                    <a:pt x="175" y="4925"/>
                    <a:pt x="186" y="4920"/>
                    <a:pt x="198" y="4920"/>
                  </a:cubicBezTo>
                  <a:close/>
                  <a:moveTo>
                    <a:pt x="110" y="4889"/>
                  </a:moveTo>
                  <a:lnTo>
                    <a:pt x="110" y="4901"/>
                  </a:lnTo>
                  <a:cubicBezTo>
                    <a:pt x="110" y="4913"/>
                    <a:pt x="98" y="4925"/>
                    <a:pt x="98" y="4925"/>
                  </a:cubicBezTo>
                  <a:lnTo>
                    <a:pt x="98" y="4974"/>
                  </a:lnTo>
                  <a:lnTo>
                    <a:pt x="98" y="5035"/>
                  </a:lnTo>
                  <a:cubicBezTo>
                    <a:pt x="110" y="5047"/>
                    <a:pt x="110" y="5047"/>
                    <a:pt x="110" y="5059"/>
                  </a:cubicBezTo>
                  <a:lnTo>
                    <a:pt x="135" y="5084"/>
                  </a:lnTo>
                  <a:cubicBezTo>
                    <a:pt x="208" y="5132"/>
                    <a:pt x="219" y="5144"/>
                    <a:pt x="292" y="5144"/>
                  </a:cubicBezTo>
                  <a:lnTo>
                    <a:pt x="694" y="5144"/>
                  </a:lnTo>
                  <a:cubicBezTo>
                    <a:pt x="779" y="5144"/>
                    <a:pt x="827" y="5120"/>
                    <a:pt x="852" y="5084"/>
                  </a:cubicBezTo>
                  <a:cubicBezTo>
                    <a:pt x="876" y="5047"/>
                    <a:pt x="876" y="4998"/>
                    <a:pt x="852" y="4913"/>
                  </a:cubicBezTo>
                  <a:lnTo>
                    <a:pt x="840" y="4901"/>
                  </a:lnTo>
                  <a:lnTo>
                    <a:pt x="779" y="4901"/>
                  </a:lnTo>
                  <a:cubicBezTo>
                    <a:pt x="703" y="4909"/>
                    <a:pt x="605" y="4924"/>
                    <a:pt x="502" y="4924"/>
                  </a:cubicBezTo>
                  <a:cubicBezTo>
                    <a:pt x="457" y="4924"/>
                    <a:pt x="410" y="4921"/>
                    <a:pt x="365" y="4913"/>
                  </a:cubicBezTo>
                  <a:cubicBezTo>
                    <a:pt x="354" y="4901"/>
                    <a:pt x="329" y="4901"/>
                    <a:pt x="317" y="4901"/>
                  </a:cubicBezTo>
                  <a:cubicBezTo>
                    <a:pt x="281" y="4889"/>
                    <a:pt x="256" y="4889"/>
                    <a:pt x="219" y="4889"/>
                  </a:cubicBezTo>
                  <a:close/>
                  <a:moveTo>
                    <a:pt x="803" y="5205"/>
                  </a:moveTo>
                  <a:cubicBezTo>
                    <a:pt x="827" y="5205"/>
                    <a:pt x="840" y="5217"/>
                    <a:pt x="840" y="5230"/>
                  </a:cubicBezTo>
                  <a:cubicBezTo>
                    <a:pt x="852" y="5254"/>
                    <a:pt x="840" y="5290"/>
                    <a:pt x="816" y="5303"/>
                  </a:cubicBezTo>
                  <a:cubicBezTo>
                    <a:pt x="791" y="5314"/>
                    <a:pt x="754" y="5327"/>
                    <a:pt x="718" y="5327"/>
                  </a:cubicBezTo>
                  <a:cubicBezTo>
                    <a:pt x="663" y="5335"/>
                    <a:pt x="605" y="5339"/>
                    <a:pt x="547" y="5339"/>
                  </a:cubicBezTo>
                  <a:cubicBezTo>
                    <a:pt x="439" y="5339"/>
                    <a:pt x="326" y="5326"/>
                    <a:pt x="208" y="5303"/>
                  </a:cubicBezTo>
                  <a:cubicBezTo>
                    <a:pt x="183" y="5303"/>
                    <a:pt x="159" y="5290"/>
                    <a:pt x="146" y="5266"/>
                  </a:cubicBezTo>
                  <a:cubicBezTo>
                    <a:pt x="122" y="5241"/>
                    <a:pt x="135" y="5217"/>
                    <a:pt x="146" y="5205"/>
                  </a:cubicBezTo>
                  <a:lnTo>
                    <a:pt x="208" y="5205"/>
                  </a:lnTo>
                  <a:cubicBezTo>
                    <a:pt x="292" y="5219"/>
                    <a:pt x="381" y="5225"/>
                    <a:pt x="481" y="5225"/>
                  </a:cubicBezTo>
                  <a:cubicBezTo>
                    <a:pt x="553" y="5225"/>
                    <a:pt x="632" y="5222"/>
                    <a:pt x="718" y="5217"/>
                  </a:cubicBezTo>
                  <a:cubicBezTo>
                    <a:pt x="743" y="5205"/>
                    <a:pt x="767" y="5205"/>
                    <a:pt x="803" y="5205"/>
                  </a:cubicBezTo>
                  <a:close/>
                  <a:moveTo>
                    <a:pt x="122" y="5168"/>
                  </a:moveTo>
                  <a:cubicBezTo>
                    <a:pt x="98" y="5217"/>
                    <a:pt x="86" y="5254"/>
                    <a:pt x="110" y="5290"/>
                  </a:cubicBezTo>
                  <a:cubicBezTo>
                    <a:pt x="135" y="5314"/>
                    <a:pt x="171" y="5339"/>
                    <a:pt x="195" y="5339"/>
                  </a:cubicBezTo>
                  <a:cubicBezTo>
                    <a:pt x="317" y="5363"/>
                    <a:pt x="438" y="5376"/>
                    <a:pt x="548" y="5376"/>
                  </a:cubicBezTo>
                  <a:cubicBezTo>
                    <a:pt x="608" y="5376"/>
                    <a:pt x="657" y="5376"/>
                    <a:pt x="718" y="5363"/>
                  </a:cubicBezTo>
                  <a:cubicBezTo>
                    <a:pt x="754" y="5363"/>
                    <a:pt x="803" y="5351"/>
                    <a:pt x="840" y="5327"/>
                  </a:cubicBezTo>
                  <a:cubicBezTo>
                    <a:pt x="876" y="5314"/>
                    <a:pt x="889" y="5254"/>
                    <a:pt x="876" y="5217"/>
                  </a:cubicBezTo>
                  <a:cubicBezTo>
                    <a:pt x="864" y="5193"/>
                    <a:pt x="840" y="5168"/>
                    <a:pt x="803" y="5168"/>
                  </a:cubicBezTo>
                  <a:cubicBezTo>
                    <a:pt x="767" y="5168"/>
                    <a:pt x="730" y="5181"/>
                    <a:pt x="706" y="5181"/>
                  </a:cubicBezTo>
                  <a:cubicBezTo>
                    <a:pt x="626" y="5186"/>
                    <a:pt x="553" y="5189"/>
                    <a:pt x="484" y="5189"/>
                  </a:cubicBezTo>
                  <a:cubicBezTo>
                    <a:pt x="384" y="5189"/>
                    <a:pt x="294" y="5183"/>
                    <a:pt x="208" y="5168"/>
                  </a:cubicBezTo>
                  <a:close/>
                  <a:moveTo>
                    <a:pt x="244" y="5424"/>
                  </a:moveTo>
                  <a:cubicBezTo>
                    <a:pt x="329" y="5436"/>
                    <a:pt x="414" y="5449"/>
                    <a:pt x="500" y="5449"/>
                  </a:cubicBezTo>
                  <a:lnTo>
                    <a:pt x="681" y="5449"/>
                  </a:lnTo>
                  <a:cubicBezTo>
                    <a:pt x="706" y="5449"/>
                    <a:pt x="730" y="5436"/>
                    <a:pt x="743" y="5436"/>
                  </a:cubicBezTo>
                  <a:lnTo>
                    <a:pt x="840" y="5436"/>
                  </a:lnTo>
                  <a:lnTo>
                    <a:pt x="840" y="5449"/>
                  </a:lnTo>
                  <a:cubicBezTo>
                    <a:pt x="840" y="5473"/>
                    <a:pt x="852" y="5497"/>
                    <a:pt x="852" y="5509"/>
                  </a:cubicBezTo>
                  <a:cubicBezTo>
                    <a:pt x="852" y="5619"/>
                    <a:pt x="864" y="5728"/>
                    <a:pt x="864" y="5838"/>
                  </a:cubicBezTo>
                  <a:cubicBezTo>
                    <a:pt x="876" y="5984"/>
                    <a:pt x="876" y="6141"/>
                    <a:pt x="889" y="6300"/>
                  </a:cubicBezTo>
                  <a:cubicBezTo>
                    <a:pt x="900" y="6446"/>
                    <a:pt x="913" y="6592"/>
                    <a:pt x="925" y="6749"/>
                  </a:cubicBezTo>
                  <a:cubicBezTo>
                    <a:pt x="937" y="6920"/>
                    <a:pt x="937" y="7090"/>
                    <a:pt x="949" y="7260"/>
                  </a:cubicBezTo>
                  <a:cubicBezTo>
                    <a:pt x="962" y="7370"/>
                    <a:pt x="962" y="7467"/>
                    <a:pt x="962" y="7576"/>
                  </a:cubicBezTo>
                  <a:lnTo>
                    <a:pt x="962" y="7625"/>
                  </a:lnTo>
                  <a:lnTo>
                    <a:pt x="962" y="7954"/>
                  </a:lnTo>
                  <a:lnTo>
                    <a:pt x="962" y="8646"/>
                  </a:lnTo>
                  <a:cubicBezTo>
                    <a:pt x="962" y="8744"/>
                    <a:pt x="937" y="8805"/>
                    <a:pt x="840" y="8854"/>
                  </a:cubicBezTo>
                  <a:cubicBezTo>
                    <a:pt x="782" y="8882"/>
                    <a:pt x="721" y="8897"/>
                    <a:pt x="657" y="8897"/>
                  </a:cubicBezTo>
                  <a:cubicBezTo>
                    <a:pt x="585" y="8897"/>
                    <a:pt x="509" y="8879"/>
                    <a:pt x="427" y="8841"/>
                  </a:cubicBezTo>
                  <a:cubicBezTo>
                    <a:pt x="378" y="8817"/>
                    <a:pt x="354" y="8781"/>
                    <a:pt x="341" y="8732"/>
                  </a:cubicBezTo>
                  <a:cubicBezTo>
                    <a:pt x="329" y="8719"/>
                    <a:pt x="329" y="8719"/>
                    <a:pt x="329" y="8708"/>
                  </a:cubicBezTo>
                  <a:lnTo>
                    <a:pt x="329" y="8635"/>
                  </a:lnTo>
                  <a:cubicBezTo>
                    <a:pt x="317" y="8586"/>
                    <a:pt x="317" y="8525"/>
                    <a:pt x="305" y="8476"/>
                  </a:cubicBezTo>
                  <a:cubicBezTo>
                    <a:pt x="281" y="8428"/>
                    <a:pt x="281" y="8367"/>
                    <a:pt x="281" y="8319"/>
                  </a:cubicBezTo>
                  <a:lnTo>
                    <a:pt x="281" y="8270"/>
                  </a:lnTo>
                  <a:lnTo>
                    <a:pt x="256" y="8075"/>
                  </a:lnTo>
                  <a:cubicBezTo>
                    <a:pt x="244" y="7881"/>
                    <a:pt x="232" y="7698"/>
                    <a:pt x="219" y="7503"/>
                  </a:cubicBezTo>
                  <a:cubicBezTo>
                    <a:pt x="219" y="7370"/>
                    <a:pt x="208" y="7248"/>
                    <a:pt x="208" y="7114"/>
                  </a:cubicBezTo>
                  <a:cubicBezTo>
                    <a:pt x="195" y="7041"/>
                    <a:pt x="195" y="6957"/>
                    <a:pt x="195" y="6884"/>
                  </a:cubicBezTo>
                  <a:cubicBezTo>
                    <a:pt x="183" y="6822"/>
                    <a:pt x="183" y="6749"/>
                    <a:pt x="183" y="6689"/>
                  </a:cubicBezTo>
                  <a:cubicBezTo>
                    <a:pt x="171" y="6555"/>
                    <a:pt x="171" y="6433"/>
                    <a:pt x="159" y="6311"/>
                  </a:cubicBezTo>
                  <a:cubicBezTo>
                    <a:pt x="159" y="6081"/>
                    <a:pt x="146" y="5862"/>
                    <a:pt x="146" y="5643"/>
                  </a:cubicBezTo>
                  <a:lnTo>
                    <a:pt x="135" y="5436"/>
                  </a:lnTo>
                  <a:cubicBezTo>
                    <a:pt x="135" y="5436"/>
                    <a:pt x="146" y="5436"/>
                    <a:pt x="146" y="5424"/>
                  </a:cubicBezTo>
                  <a:close/>
                  <a:moveTo>
                    <a:pt x="122" y="5387"/>
                  </a:moveTo>
                  <a:lnTo>
                    <a:pt x="122" y="5400"/>
                  </a:lnTo>
                  <a:lnTo>
                    <a:pt x="110" y="5412"/>
                  </a:lnTo>
                  <a:cubicBezTo>
                    <a:pt x="110" y="5424"/>
                    <a:pt x="98" y="5436"/>
                    <a:pt x="98" y="5436"/>
                  </a:cubicBezTo>
                  <a:lnTo>
                    <a:pt x="110" y="5643"/>
                  </a:lnTo>
                  <a:cubicBezTo>
                    <a:pt x="110" y="5862"/>
                    <a:pt x="122" y="6081"/>
                    <a:pt x="122" y="6311"/>
                  </a:cubicBezTo>
                  <a:cubicBezTo>
                    <a:pt x="135" y="6433"/>
                    <a:pt x="135" y="6567"/>
                    <a:pt x="146" y="6689"/>
                  </a:cubicBezTo>
                  <a:cubicBezTo>
                    <a:pt x="146" y="6749"/>
                    <a:pt x="159" y="6822"/>
                    <a:pt x="159" y="6884"/>
                  </a:cubicBezTo>
                  <a:cubicBezTo>
                    <a:pt x="159" y="6968"/>
                    <a:pt x="159" y="7041"/>
                    <a:pt x="171" y="7114"/>
                  </a:cubicBezTo>
                  <a:cubicBezTo>
                    <a:pt x="171" y="7248"/>
                    <a:pt x="183" y="7382"/>
                    <a:pt x="183" y="7503"/>
                  </a:cubicBezTo>
                  <a:cubicBezTo>
                    <a:pt x="195" y="7698"/>
                    <a:pt x="208" y="7881"/>
                    <a:pt x="232" y="8075"/>
                  </a:cubicBezTo>
                  <a:lnTo>
                    <a:pt x="244" y="8270"/>
                  </a:lnTo>
                  <a:lnTo>
                    <a:pt x="244" y="8319"/>
                  </a:lnTo>
                  <a:cubicBezTo>
                    <a:pt x="244" y="8367"/>
                    <a:pt x="244" y="8428"/>
                    <a:pt x="268" y="8489"/>
                  </a:cubicBezTo>
                  <a:cubicBezTo>
                    <a:pt x="281" y="8538"/>
                    <a:pt x="281" y="8586"/>
                    <a:pt x="292" y="8646"/>
                  </a:cubicBezTo>
                  <a:lnTo>
                    <a:pt x="292" y="8708"/>
                  </a:lnTo>
                  <a:cubicBezTo>
                    <a:pt x="292" y="8719"/>
                    <a:pt x="305" y="8732"/>
                    <a:pt x="305" y="8744"/>
                  </a:cubicBezTo>
                  <a:cubicBezTo>
                    <a:pt x="317" y="8805"/>
                    <a:pt x="354" y="8854"/>
                    <a:pt x="414" y="8878"/>
                  </a:cubicBezTo>
                  <a:cubicBezTo>
                    <a:pt x="500" y="8914"/>
                    <a:pt x="572" y="8938"/>
                    <a:pt x="657" y="8938"/>
                  </a:cubicBezTo>
                  <a:cubicBezTo>
                    <a:pt x="718" y="8938"/>
                    <a:pt x="791" y="8914"/>
                    <a:pt x="852" y="8878"/>
                  </a:cubicBezTo>
                  <a:cubicBezTo>
                    <a:pt x="962" y="8829"/>
                    <a:pt x="998" y="8756"/>
                    <a:pt x="998" y="8646"/>
                  </a:cubicBezTo>
                  <a:lnTo>
                    <a:pt x="998" y="7954"/>
                  </a:lnTo>
                  <a:lnTo>
                    <a:pt x="998" y="7625"/>
                  </a:lnTo>
                  <a:lnTo>
                    <a:pt x="998" y="7576"/>
                  </a:lnTo>
                  <a:cubicBezTo>
                    <a:pt x="998" y="7467"/>
                    <a:pt x="998" y="7370"/>
                    <a:pt x="986" y="7260"/>
                  </a:cubicBezTo>
                  <a:cubicBezTo>
                    <a:pt x="973" y="7090"/>
                    <a:pt x="962" y="6920"/>
                    <a:pt x="962" y="6738"/>
                  </a:cubicBezTo>
                  <a:cubicBezTo>
                    <a:pt x="949" y="6592"/>
                    <a:pt x="937" y="6446"/>
                    <a:pt x="925" y="6287"/>
                  </a:cubicBezTo>
                  <a:cubicBezTo>
                    <a:pt x="913" y="6141"/>
                    <a:pt x="913" y="5984"/>
                    <a:pt x="900" y="5838"/>
                  </a:cubicBezTo>
                  <a:cubicBezTo>
                    <a:pt x="900" y="5728"/>
                    <a:pt x="889" y="5619"/>
                    <a:pt x="889" y="5509"/>
                  </a:cubicBezTo>
                  <a:cubicBezTo>
                    <a:pt x="889" y="5485"/>
                    <a:pt x="876" y="5473"/>
                    <a:pt x="876" y="5449"/>
                  </a:cubicBezTo>
                  <a:cubicBezTo>
                    <a:pt x="876" y="5436"/>
                    <a:pt x="876" y="5424"/>
                    <a:pt x="864" y="5412"/>
                  </a:cubicBezTo>
                  <a:lnTo>
                    <a:pt x="864" y="5387"/>
                  </a:lnTo>
                  <a:lnTo>
                    <a:pt x="852" y="5387"/>
                  </a:lnTo>
                  <a:cubicBezTo>
                    <a:pt x="840" y="5400"/>
                    <a:pt x="827" y="5400"/>
                    <a:pt x="816" y="5400"/>
                  </a:cubicBezTo>
                  <a:lnTo>
                    <a:pt x="743" y="5400"/>
                  </a:lnTo>
                  <a:cubicBezTo>
                    <a:pt x="718" y="5412"/>
                    <a:pt x="706" y="5412"/>
                    <a:pt x="681" y="5412"/>
                  </a:cubicBezTo>
                  <a:cubicBezTo>
                    <a:pt x="641" y="5412"/>
                    <a:pt x="601" y="5417"/>
                    <a:pt x="560" y="5417"/>
                  </a:cubicBezTo>
                  <a:cubicBezTo>
                    <a:pt x="540" y="5417"/>
                    <a:pt x="520" y="5416"/>
                    <a:pt x="500" y="5412"/>
                  </a:cubicBezTo>
                  <a:cubicBezTo>
                    <a:pt x="414" y="5412"/>
                    <a:pt x="341" y="5400"/>
                    <a:pt x="256" y="5400"/>
                  </a:cubicBezTo>
                  <a:cubicBezTo>
                    <a:pt x="219" y="5387"/>
                    <a:pt x="171" y="5387"/>
                    <a:pt x="135" y="5387"/>
                  </a:cubicBezTo>
                  <a:close/>
                  <a:moveTo>
                    <a:pt x="876" y="8963"/>
                  </a:moveTo>
                  <a:lnTo>
                    <a:pt x="876" y="8975"/>
                  </a:lnTo>
                  <a:cubicBezTo>
                    <a:pt x="889" y="8987"/>
                    <a:pt x="889" y="8987"/>
                    <a:pt x="889" y="9000"/>
                  </a:cubicBezTo>
                  <a:cubicBezTo>
                    <a:pt x="889" y="9060"/>
                    <a:pt x="889" y="9121"/>
                    <a:pt x="876" y="9182"/>
                  </a:cubicBezTo>
                  <a:cubicBezTo>
                    <a:pt x="864" y="9267"/>
                    <a:pt x="840" y="9292"/>
                    <a:pt x="754" y="9316"/>
                  </a:cubicBezTo>
                  <a:cubicBezTo>
                    <a:pt x="730" y="9316"/>
                    <a:pt x="706" y="9321"/>
                    <a:pt x="682" y="9321"/>
                  </a:cubicBezTo>
                  <a:cubicBezTo>
                    <a:pt x="670" y="9321"/>
                    <a:pt x="657" y="9320"/>
                    <a:pt x="645" y="9316"/>
                  </a:cubicBezTo>
                  <a:lnTo>
                    <a:pt x="633" y="9316"/>
                  </a:lnTo>
                  <a:cubicBezTo>
                    <a:pt x="524" y="9292"/>
                    <a:pt x="524" y="9292"/>
                    <a:pt x="500" y="9182"/>
                  </a:cubicBezTo>
                  <a:lnTo>
                    <a:pt x="487" y="9157"/>
                  </a:lnTo>
                  <a:cubicBezTo>
                    <a:pt x="475" y="9109"/>
                    <a:pt x="463" y="9048"/>
                    <a:pt x="475" y="8987"/>
                  </a:cubicBezTo>
                  <a:lnTo>
                    <a:pt x="475" y="8987"/>
                  </a:lnTo>
                  <a:cubicBezTo>
                    <a:pt x="536" y="8997"/>
                    <a:pt x="594" y="9003"/>
                    <a:pt x="650" y="9003"/>
                  </a:cubicBezTo>
                  <a:cubicBezTo>
                    <a:pt x="730" y="9003"/>
                    <a:pt x="805" y="8991"/>
                    <a:pt x="876" y="8963"/>
                  </a:cubicBezTo>
                  <a:close/>
                  <a:moveTo>
                    <a:pt x="900" y="8914"/>
                  </a:moveTo>
                  <a:lnTo>
                    <a:pt x="889" y="8927"/>
                  </a:lnTo>
                  <a:cubicBezTo>
                    <a:pt x="810" y="8955"/>
                    <a:pt x="732" y="8967"/>
                    <a:pt x="648" y="8967"/>
                  </a:cubicBezTo>
                  <a:cubicBezTo>
                    <a:pt x="590" y="8967"/>
                    <a:pt x="528" y="8961"/>
                    <a:pt x="463" y="8951"/>
                  </a:cubicBezTo>
                  <a:lnTo>
                    <a:pt x="438" y="8951"/>
                  </a:lnTo>
                  <a:lnTo>
                    <a:pt x="438" y="8963"/>
                  </a:lnTo>
                  <a:cubicBezTo>
                    <a:pt x="427" y="9036"/>
                    <a:pt x="438" y="9109"/>
                    <a:pt x="451" y="9170"/>
                  </a:cubicBezTo>
                  <a:lnTo>
                    <a:pt x="463" y="9194"/>
                  </a:lnTo>
                  <a:cubicBezTo>
                    <a:pt x="487" y="9316"/>
                    <a:pt x="511" y="9328"/>
                    <a:pt x="621" y="9352"/>
                  </a:cubicBezTo>
                  <a:lnTo>
                    <a:pt x="633" y="9352"/>
                  </a:lnTo>
                  <a:cubicBezTo>
                    <a:pt x="645" y="9352"/>
                    <a:pt x="657" y="9364"/>
                    <a:pt x="670" y="9364"/>
                  </a:cubicBezTo>
                  <a:cubicBezTo>
                    <a:pt x="706" y="9364"/>
                    <a:pt x="730" y="9352"/>
                    <a:pt x="754" y="9352"/>
                  </a:cubicBezTo>
                  <a:cubicBezTo>
                    <a:pt x="864" y="9328"/>
                    <a:pt x="900" y="9292"/>
                    <a:pt x="913" y="9194"/>
                  </a:cubicBezTo>
                  <a:cubicBezTo>
                    <a:pt x="925" y="9133"/>
                    <a:pt x="925" y="9060"/>
                    <a:pt x="925" y="9000"/>
                  </a:cubicBezTo>
                  <a:cubicBezTo>
                    <a:pt x="925" y="8987"/>
                    <a:pt x="925" y="8975"/>
                    <a:pt x="913" y="8963"/>
                  </a:cubicBezTo>
                  <a:lnTo>
                    <a:pt x="913" y="8938"/>
                  </a:lnTo>
                  <a:lnTo>
                    <a:pt x="900" y="8914"/>
                  </a:lnTo>
                  <a:close/>
                  <a:moveTo>
                    <a:pt x="402" y="36"/>
                  </a:moveTo>
                  <a:cubicBezTo>
                    <a:pt x="414" y="36"/>
                    <a:pt x="427" y="36"/>
                    <a:pt x="438" y="49"/>
                  </a:cubicBezTo>
                  <a:cubicBezTo>
                    <a:pt x="451" y="60"/>
                    <a:pt x="463" y="85"/>
                    <a:pt x="463" y="109"/>
                  </a:cubicBezTo>
                  <a:cubicBezTo>
                    <a:pt x="463" y="182"/>
                    <a:pt x="487" y="231"/>
                    <a:pt x="511" y="292"/>
                  </a:cubicBezTo>
                  <a:cubicBezTo>
                    <a:pt x="524" y="316"/>
                    <a:pt x="536" y="341"/>
                    <a:pt x="536" y="365"/>
                  </a:cubicBezTo>
                  <a:cubicBezTo>
                    <a:pt x="572" y="450"/>
                    <a:pt x="597" y="547"/>
                    <a:pt x="608" y="644"/>
                  </a:cubicBezTo>
                  <a:cubicBezTo>
                    <a:pt x="621" y="717"/>
                    <a:pt x="645" y="790"/>
                    <a:pt x="657" y="863"/>
                  </a:cubicBezTo>
                  <a:cubicBezTo>
                    <a:pt x="657" y="924"/>
                    <a:pt x="670" y="985"/>
                    <a:pt x="681" y="1046"/>
                  </a:cubicBezTo>
                  <a:cubicBezTo>
                    <a:pt x="694" y="1082"/>
                    <a:pt x="706" y="1131"/>
                    <a:pt x="730" y="1168"/>
                  </a:cubicBezTo>
                  <a:cubicBezTo>
                    <a:pt x="743" y="1204"/>
                    <a:pt x="754" y="1228"/>
                    <a:pt x="767" y="1265"/>
                  </a:cubicBezTo>
                  <a:cubicBezTo>
                    <a:pt x="767" y="1277"/>
                    <a:pt x="767" y="1301"/>
                    <a:pt x="779" y="1314"/>
                  </a:cubicBezTo>
                  <a:cubicBezTo>
                    <a:pt x="816" y="1435"/>
                    <a:pt x="816" y="1557"/>
                    <a:pt x="827" y="1666"/>
                  </a:cubicBezTo>
                  <a:lnTo>
                    <a:pt x="827" y="1800"/>
                  </a:lnTo>
                  <a:cubicBezTo>
                    <a:pt x="840" y="1958"/>
                    <a:pt x="852" y="2128"/>
                    <a:pt x="864" y="2287"/>
                  </a:cubicBezTo>
                  <a:lnTo>
                    <a:pt x="876" y="2493"/>
                  </a:lnTo>
                  <a:lnTo>
                    <a:pt x="876" y="2505"/>
                  </a:lnTo>
                  <a:lnTo>
                    <a:pt x="876" y="2517"/>
                  </a:lnTo>
                  <a:cubicBezTo>
                    <a:pt x="876" y="2639"/>
                    <a:pt x="889" y="2760"/>
                    <a:pt x="889" y="2882"/>
                  </a:cubicBezTo>
                  <a:cubicBezTo>
                    <a:pt x="900" y="3065"/>
                    <a:pt x="913" y="3247"/>
                    <a:pt x="913" y="3430"/>
                  </a:cubicBezTo>
                  <a:cubicBezTo>
                    <a:pt x="900" y="3612"/>
                    <a:pt x="900" y="3806"/>
                    <a:pt x="900" y="3976"/>
                  </a:cubicBezTo>
                  <a:lnTo>
                    <a:pt x="900" y="4220"/>
                  </a:lnTo>
                  <a:lnTo>
                    <a:pt x="900" y="4573"/>
                  </a:lnTo>
                  <a:cubicBezTo>
                    <a:pt x="900" y="4803"/>
                    <a:pt x="900" y="5059"/>
                    <a:pt x="913" y="5303"/>
                  </a:cubicBezTo>
                  <a:cubicBezTo>
                    <a:pt x="913" y="5449"/>
                    <a:pt x="925" y="5594"/>
                    <a:pt x="925" y="5740"/>
                  </a:cubicBezTo>
                  <a:cubicBezTo>
                    <a:pt x="937" y="5886"/>
                    <a:pt x="937" y="6044"/>
                    <a:pt x="949" y="6190"/>
                  </a:cubicBezTo>
                  <a:cubicBezTo>
                    <a:pt x="962" y="6348"/>
                    <a:pt x="962" y="6506"/>
                    <a:pt x="973" y="6665"/>
                  </a:cubicBezTo>
                  <a:lnTo>
                    <a:pt x="1010" y="7321"/>
                  </a:lnTo>
                  <a:cubicBezTo>
                    <a:pt x="1022" y="7492"/>
                    <a:pt x="1022" y="7662"/>
                    <a:pt x="1022" y="7832"/>
                  </a:cubicBezTo>
                  <a:lnTo>
                    <a:pt x="1022" y="8124"/>
                  </a:lnTo>
                  <a:lnTo>
                    <a:pt x="1022" y="8246"/>
                  </a:lnTo>
                  <a:cubicBezTo>
                    <a:pt x="1035" y="8282"/>
                    <a:pt x="1035" y="8306"/>
                    <a:pt x="1035" y="8330"/>
                  </a:cubicBezTo>
                  <a:lnTo>
                    <a:pt x="1035" y="8416"/>
                  </a:lnTo>
                  <a:cubicBezTo>
                    <a:pt x="1046" y="8501"/>
                    <a:pt x="1046" y="8598"/>
                    <a:pt x="1046" y="8695"/>
                  </a:cubicBezTo>
                  <a:cubicBezTo>
                    <a:pt x="1046" y="8744"/>
                    <a:pt x="1035" y="8792"/>
                    <a:pt x="1010" y="8817"/>
                  </a:cubicBezTo>
                  <a:cubicBezTo>
                    <a:pt x="973" y="8878"/>
                    <a:pt x="962" y="8927"/>
                    <a:pt x="962" y="9000"/>
                  </a:cubicBezTo>
                  <a:lnTo>
                    <a:pt x="962" y="9011"/>
                  </a:lnTo>
                  <a:lnTo>
                    <a:pt x="962" y="9182"/>
                  </a:lnTo>
                  <a:cubicBezTo>
                    <a:pt x="949" y="9303"/>
                    <a:pt x="913" y="9364"/>
                    <a:pt x="754" y="9400"/>
                  </a:cubicBezTo>
                  <a:cubicBezTo>
                    <a:pt x="739" y="9403"/>
                    <a:pt x="724" y="9404"/>
                    <a:pt x="708" y="9404"/>
                  </a:cubicBezTo>
                  <a:cubicBezTo>
                    <a:pt x="639" y="9404"/>
                    <a:pt x="569" y="9382"/>
                    <a:pt x="500" y="9352"/>
                  </a:cubicBezTo>
                  <a:cubicBezTo>
                    <a:pt x="451" y="9328"/>
                    <a:pt x="427" y="9279"/>
                    <a:pt x="414" y="9230"/>
                  </a:cubicBezTo>
                  <a:cubicBezTo>
                    <a:pt x="402" y="9157"/>
                    <a:pt x="402" y="9097"/>
                    <a:pt x="390" y="9024"/>
                  </a:cubicBezTo>
                  <a:cubicBezTo>
                    <a:pt x="390" y="8975"/>
                    <a:pt x="378" y="8914"/>
                    <a:pt x="329" y="8865"/>
                  </a:cubicBezTo>
                  <a:cubicBezTo>
                    <a:pt x="256" y="8792"/>
                    <a:pt x="244" y="8695"/>
                    <a:pt x="232" y="8622"/>
                  </a:cubicBezTo>
                  <a:cubicBezTo>
                    <a:pt x="232" y="8513"/>
                    <a:pt x="219" y="8403"/>
                    <a:pt x="219" y="8294"/>
                  </a:cubicBezTo>
                  <a:cubicBezTo>
                    <a:pt x="208" y="8257"/>
                    <a:pt x="208" y="8209"/>
                    <a:pt x="208" y="8173"/>
                  </a:cubicBezTo>
                  <a:cubicBezTo>
                    <a:pt x="195" y="7929"/>
                    <a:pt x="171" y="7674"/>
                    <a:pt x="159" y="7430"/>
                  </a:cubicBezTo>
                  <a:lnTo>
                    <a:pt x="159" y="7382"/>
                  </a:lnTo>
                  <a:lnTo>
                    <a:pt x="159" y="7346"/>
                  </a:lnTo>
                  <a:cubicBezTo>
                    <a:pt x="146" y="7260"/>
                    <a:pt x="146" y="7175"/>
                    <a:pt x="135" y="7090"/>
                  </a:cubicBezTo>
                  <a:cubicBezTo>
                    <a:pt x="122" y="6895"/>
                    <a:pt x="110" y="6689"/>
                    <a:pt x="110" y="6494"/>
                  </a:cubicBezTo>
                  <a:cubicBezTo>
                    <a:pt x="98" y="6384"/>
                    <a:pt x="98" y="6275"/>
                    <a:pt x="98" y="6166"/>
                  </a:cubicBezTo>
                  <a:lnTo>
                    <a:pt x="98" y="5995"/>
                  </a:lnTo>
                  <a:lnTo>
                    <a:pt x="62" y="4573"/>
                  </a:lnTo>
                  <a:lnTo>
                    <a:pt x="62" y="4463"/>
                  </a:lnTo>
                  <a:lnTo>
                    <a:pt x="62" y="4354"/>
                  </a:lnTo>
                  <a:cubicBezTo>
                    <a:pt x="62" y="4232"/>
                    <a:pt x="62" y="4098"/>
                    <a:pt x="49" y="3976"/>
                  </a:cubicBezTo>
                  <a:cubicBezTo>
                    <a:pt x="37" y="3879"/>
                    <a:pt x="37" y="3782"/>
                    <a:pt x="49" y="3673"/>
                  </a:cubicBezTo>
                  <a:cubicBezTo>
                    <a:pt x="62" y="3551"/>
                    <a:pt x="62" y="3417"/>
                    <a:pt x="49" y="3235"/>
                  </a:cubicBezTo>
                  <a:cubicBezTo>
                    <a:pt x="37" y="3174"/>
                    <a:pt x="37" y="3138"/>
                    <a:pt x="49" y="3089"/>
                  </a:cubicBezTo>
                  <a:cubicBezTo>
                    <a:pt x="73" y="2639"/>
                    <a:pt x="73" y="2177"/>
                    <a:pt x="62" y="1739"/>
                  </a:cubicBezTo>
                  <a:lnTo>
                    <a:pt x="62" y="1533"/>
                  </a:lnTo>
                  <a:cubicBezTo>
                    <a:pt x="62" y="1471"/>
                    <a:pt x="62" y="1411"/>
                    <a:pt x="73" y="1350"/>
                  </a:cubicBezTo>
                  <a:lnTo>
                    <a:pt x="73" y="1314"/>
                  </a:lnTo>
                  <a:cubicBezTo>
                    <a:pt x="73" y="1301"/>
                    <a:pt x="73" y="1277"/>
                    <a:pt x="86" y="1265"/>
                  </a:cubicBezTo>
                  <a:cubicBezTo>
                    <a:pt x="135" y="1192"/>
                    <a:pt x="146" y="1106"/>
                    <a:pt x="159" y="1022"/>
                  </a:cubicBezTo>
                  <a:cubicBezTo>
                    <a:pt x="159" y="997"/>
                    <a:pt x="171" y="960"/>
                    <a:pt x="171" y="924"/>
                  </a:cubicBezTo>
                  <a:cubicBezTo>
                    <a:pt x="195" y="827"/>
                    <a:pt x="219" y="730"/>
                    <a:pt x="232" y="644"/>
                  </a:cubicBezTo>
                  <a:cubicBezTo>
                    <a:pt x="244" y="584"/>
                    <a:pt x="256" y="523"/>
                    <a:pt x="268" y="474"/>
                  </a:cubicBezTo>
                  <a:cubicBezTo>
                    <a:pt x="268" y="438"/>
                    <a:pt x="281" y="414"/>
                    <a:pt x="292" y="377"/>
                  </a:cubicBezTo>
                  <a:cubicBezTo>
                    <a:pt x="329" y="292"/>
                    <a:pt x="354" y="206"/>
                    <a:pt x="354" y="122"/>
                  </a:cubicBezTo>
                  <a:cubicBezTo>
                    <a:pt x="354" y="49"/>
                    <a:pt x="378" y="36"/>
                    <a:pt x="402" y="36"/>
                  </a:cubicBezTo>
                  <a:close/>
                  <a:moveTo>
                    <a:pt x="390" y="0"/>
                  </a:moveTo>
                  <a:cubicBezTo>
                    <a:pt x="354" y="12"/>
                    <a:pt x="317" y="36"/>
                    <a:pt x="317" y="122"/>
                  </a:cubicBezTo>
                  <a:cubicBezTo>
                    <a:pt x="317" y="206"/>
                    <a:pt x="305" y="279"/>
                    <a:pt x="256" y="365"/>
                  </a:cubicBezTo>
                  <a:cubicBezTo>
                    <a:pt x="244" y="401"/>
                    <a:pt x="232" y="425"/>
                    <a:pt x="232" y="462"/>
                  </a:cubicBezTo>
                  <a:cubicBezTo>
                    <a:pt x="219" y="523"/>
                    <a:pt x="208" y="571"/>
                    <a:pt x="195" y="633"/>
                  </a:cubicBezTo>
                  <a:cubicBezTo>
                    <a:pt x="183" y="730"/>
                    <a:pt x="159" y="827"/>
                    <a:pt x="135" y="924"/>
                  </a:cubicBezTo>
                  <a:cubicBezTo>
                    <a:pt x="135" y="949"/>
                    <a:pt x="122" y="985"/>
                    <a:pt x="122" y="1022"/>
                  </a:cubicBezTo>
                  <a:cubicBezTo>
                    <a:pt x="110" y="1106"/>
                    <a:pt x="98" y="1179"/>
                    <a:pt x="49" y="1252"/>
                  </a:cubicBezTo>
                  <a:cubicBezTo>
                    <a:pt x="37" y="1265"/>
                    <a:pt x="37" y="1289"/>
                    <a:pt x="37" y="1314"/>
                  </a:cubicBezTo>
                  <a:lnTo>
                    <a:pt x="37" y="1350"/>
                  </a:lnTo>
                  <a:cubicBezTo>
                    <a:pt x="37" y="1411"/>
                    <a:pt x="25" y="1471"/>
                    <a:pt x="25" y="1533"/>
                  </a:cubicBezTo>
                  <a:lnTo>
                    <a:pt x="25" y="1739"/>
                  </a:lnTo>
                  <a:cubicBezTo>
                    <a:pt x="37" y="2177"/>
                    <a:pt x="37" y="2639"/>
                    <a:pt x="13" y="3089"/>
                  </a:cubicBezTo>
                  <a:lnTo>
                    <a:pt x="13" y="3235"/>
                  </a:lnTo>
                  <a:cubicBezTo>
                    <a:pt x="25" y="3417"/>
                    <a:pt x="25" y="3551"/>
                    <a:pt x="13" y="3673"/>
                  </a:cubicBezTo>
                  <a:cubicBezTo>
                    <a:pt x="0" y="3782"/>
                    <a:pt x="0" y="3879"/>
                    <a:pt x="13" y="3976"/>
                  </a:cubicBezTo>
                  <a:cubicBezTo>
                    <a:pt x="25" y="4098"/>
                    <a:pt x="25" y="4232"/>
                    <a:pt x="25" y="4354"/>
                  </a:cubicBezTo>
                  <a:lnTo>
                    <a:pt x="25" y="4463"/>
                  </a:lnTo>
                  <a:lnTo>
                    <a:pt x="25" y="4573"/>
                  </a:lnTo>
                  <a:lnTo>
                    <a:pt x="62" y="6008"/>
                  </a:lnTo>
                  <a:lnTo>
                    <a:pt x="62" y="6166"/>
                  </a:lnTo>
                  <a:cubicBezTo>
                    <a:pt x="62" y="6275"/>
                    <a:pt x="62" y="6384"/>
                    <a:pt x="73" y="6494"/>
                  </a:cubicBezTo>
                  <a:cubicBezTo>
                    <a:pt x="73" y="6689"/>
                    <a:pt x="86" y="6895"/>
                    <a:pt x="98" y="7090"/>
                  </a:cubicBezTo>
                  <a:cubicBezTo>
                    <a:pt x="110" y="7175"/>
                    <a:pt x="110" y="7260"/>
                    <a:pt x="122" y="7346"/>
                  </a:cubicBezTo>
                  <a:lnTo>
                    <a:pt x="122" y="7382"/>
                  </a:lnTo>
                  <a:lnTo>
                    <a:pt x="122" y="7430"/>
                  </a:lnTo>
                  <a:cubicBezTo>
                    <a:pt x="135" y="7686"/>
                    <a:pt x="159" y="7929"/>
                    <a:pt x="171" y="8173"/>
                  </a:cubicBezTo>
                  <a:cubicBezTo>
                    <a:pt x="171" y="8209"/>
                    <a:pt x="171" y="8257"/>
                    <a:pt x="183" y="8294"/>
                  </a:cubicBezTo>
                  <a:cubicBezTo>
                    <a:pt x="183" y="8403"/>
                    <a:pt x="195" y="8513"/>
                    <a:pt x="208" y="8622"/>
                  </a:cubicBezTo>
                  <a:cubicBezTo>
                    <a:pt x="208" y="8708"/>
                    <a:pt x="219" y="8805"/>
                    <a:pt x="292" y="8890"/>
                  </a:cubicBezTo>
                  <a:cubicBezTo>
                    <a:pt x="341" y="8927"/>
                    <a:pt x="354" y="8975"/>
                    <a:pt x="354" y="9036"/>
                  </a:cubicBezTo>
                  <a:cubicBezTo>
                    <a:pt x="365" y="9097"/>
                    <a:pt x="378" y="9170"/>
                    <a:pt x="390" y="9230"/>
                  </a:cubicBezTo>
                  <a:cubicBezTo>
                    <a:pt x="402" y="9292"/>
                    <a:pt x="414" y="9364"/>
                    <a:pt x="487" y="9389"/>
                  </a:cubicBezTo>
                  <a:cubicBezTo>
                    <a:pt x="548" y="9413"/>
                    <a:pt x="621" y="9437"/>
                    <a:pt x="694" y="9437"/>
                  </a:cubicBezTo>
                  <a:cubicBezTo>
                    <a:pt x="718" y="9437"/>
                    <a:pt x="743" y="9437"/>
                    <a:pt x="767" y="9425"/>
                  </a:cubicBezTo>
                  <a:cubicBezTo>
                    <a:pt x="925" y="9389"/>
                    <a:pt x="973" y="9340"/>
                    <a:pt x="998" y="9182"/>
                  </a:cubicBezTo>
                  <a:lnTo>
                    <a:pt x="998" y="9011"/>
                  </a:lnTo>
                  <a:lnTo>
                    <a:pt x="998" y="9000"/>
                  </a:lnTo>
                  <a:cubicBezTo>
                    <a:pt x="998" y="8938"/>
                    <a:pt x="1010" y="8890"/>
                    <a:pt x="1046" y="8841"/>
                  </a:cubicBezTo>
                  <a:cubicBezTo>
                    <a:pt x="1071" y="8805"/>
                    <a:pt x="1083" y="8744"/>
                    <a:pt x="1083" y="8695"/>
                  </a:cubicBezTo>
                  <a:cubicBezTo>
                    <a:pt x="1083" y="8598"/>
                    <a:pt x="1083" y="8501"/>
                    <a:pt x="1071" y="8416"/>
                  </a:cubicBezTo>
                  <a:lnTo>
                    <a:pt x="1071" y="8330"/>
                  </a:lnTo>
                  <a:cubicBezTo>
                    <a:pt x="1071" y="8306"/>
                    <a:pt x="1071" y="8270"/>
                    <a:pt x="1059" y="8246"/>
                  </a:cubicBezTo>
                  <a:lnTo>
                    <a:pt x="1059" y="8111"/>
                  </a:lnTo>
                  <a:lnTo>
                    <a:pt x="1059" y="7832"/>
                  </a:lnTo>
                  <a:cubicBezTo>
                    <a:pt x="1046" y="7662"/>
                    <a:pt x="1046" y="7492"/>
                    <a:pt x="1046" y="7321"/>
                  </a:cubicBezTo>
                  <a:lnTo>
                    <a:pt x="1010" y="6665"/>
                  </a:lnTo>
                  <a:cubicBezTo>
                    <a:pt x="998" y="6506"/>
                    <a:pt x="986" y="6348"/>
                    <a:pt x="986" y="6190"/>
                  </a:cubicBezTo>
                  <a:cubicBezTo>
                    <a:pt x="973" y="6044"/>
                    <a:pt x="973" y="5886"/>
                    <a:pt x="962" y="5740"/>
                  </a:cubicBezTo>
                  <a:cubicBezTo>
                    <a:pt x="962" y="5594"/>
                    <a:pt x="949" y="5449"/>
                    <a:pt x="949" y="5303"/>
                  </a:cubicBezTo>
                  <a:cubicBezTo>
                    <a:pt x="937" y="5059"/>
                    <a:pt x="937" y="4803"/>
                    <a:pt x="937" y="4573"/>
                  </a:cubicBezTo>
                  <a:lnTo>
                    <a:pt x="937" y="4220"/>
                  </a:lnTo>
                  <a:lnTo>
                    <a:pt x="937" y="3976"/>
                  </a:lnTo>
                  <a:lnTo>
                    <a:pt x="937" y="3430"/>
                  </a:lnTo>
                  <a:cubicBezTo>
                    <a:pt x="949" y="3247"/>
                    <a:pt x="937" y="3052"/>
                    <a:pt x="925" y="2882"/>
                  </a:cubicBezTo>
                  <a:cubicBezTo>
                    <a:pt x="925" y="2760"/>
                    <a:pt x="913" y="2639"/>
                    <a:pt x="913" y="2517"/>
                  </a:cubicBezTo>
                  <a:lnTo>
                    <a:pt x="913" y="2493"/>
                  </a:lnTo>
                  <a:lnTo>
                    <a:pt x="889" y="2287"/>
                  </a:lnTo>
                  <a:cubicBezTo>
                    <a:pt x="889" y="2116"/>
                    <a:pt x="876" y="1958"/>
                    <a:pt x="864" y="1800"/>
                  </a:cubicBezTo>
                  <a:cubicBezTo>
                    <a:pt x="864" y="1751"/>
                    <a:pt x="864" y="1714"/>
                    <a:pt x="852" y="1666"/>
                  </a:cubicBezTo>
                  <a:cubicBezTo>
                    <a:pt x="852" y="1544"/>
                    <a:pt x="852" y="1423"/>
                    <a:pt x="816" y="1301"/>
                  </a:cubicBezTo>
                  <a:cubicBezTo>
                    <a:pt x="803" y="1289"/>
                    <a:pt x="803" y="1277"/>
                    <a:pt x="791" y="1252"/>
                  </a:cubicBezTo>
                  <a:cubicBezTo>
                    <a:pt x="791" y="1216"/>
                    <a:pt x="779" y="1179"/>
                    <a:pt x="754" y="1155"/>
                  </a:cubicBezTo>
                  <a:cubicBezTo>
                    <a:pt x="730" y="1119"/>
                    <a:pt x="730" y="1082"/>
                    <a:pt x="718" y="1033"/>
                  </a:cubicBezTo>
                  <a:cubicBezTo>
                    <a:pt x="706" y="973"/>
                    <a:pt x="694" y="912"/>
                    <a:pt x="681" y="863"/>
                  </a:cubicBezTo>
                  <a:cubicBezTo>
                    <a:pt x="670" y="790"/>
                    <a:pt x="657" y="706"/>
                    <a:pt x="645" y="633"/>
                  </a:cubicBezTo>
                  <a:cubicBezTo>
                    <a:pt x="621" y="535"/>
                    <a:pt x="597" y="438"/>
                    <a:pt x="572" y="352"/>
                  </a:cubicBezTo>
                  <a:cubicBezTo>
                    <a:pt x="560" y="328"/>
                    <a:pt x="560" y="304"/>
                    <a:pt x="548" y="279"/>
                  </a:cubicBezTo>
                  <a:cubicBezTo>
                    <a:pt x="524" y="219"/>
                    <a:pt x="500" y="170"/>
                    <a:pt x="500" y="109"/>
                  </a:cubicBezTo>
                  <a:cubicBezTo>
                    <a:pt x="500" y="73"/>
                    <a:pt x="487" y="49"/>
                    <a:pt x="463" y="24"/>
                  </a:cubicBezTo>
                  <a:cubicBezTo>
                    <a:pt x="438" y="0"/>
                    <a:pt x="414"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27"/>
          <p:cNvGrpSpPr/>
          <p:nvPr/>
        </p:nvGrpSpPr>
        <p:grpSpPr>
          <a:xfrm rot="10800000">
            <a:off x="720003" y="539996"/>
            <a:ext cx="329198" cy="1461788"/>
            <a:chOff x="4669138" y="2989504"/>
            <a:chExt cx="105431" cy="468132"/>
          </a:xfrm>
        </p:grpSpPr>
        <p:sp>
          <p:nvSpPr>
            <p:cNvPr id="174" name="Google Shape;174;p27"/>
            <p:cNvSpPr/>
            <p:nvPr/>
          </p:nvSpPr>
          <p:spPr>
            <a:xfrm>
              <a:off x="4670369" y="2997872"/>
              <a:ext cx="37161" cy="458435"/>
            </a:xfrm>
            <a:custGeom>
              <a:rect b="b" l="l" r="r" t="t"/>
              <a:pathLst>
                <a:path extrusionOk="0" h="9314" w="755">
                  <a:moveTo>
                    <a:pt x="390" y="366"/>
                  </a:moveTo>
                  <a:cubicBezTo>
                    <a:pt x="406" y="366"/>
                    <a:pt x="425" y="370"/>
                    <a:pt x="450" y="377"/>
                  </a:cubicBezTo>
                  <a:cubicBezTo>
                    <a:pt x="462" y="377"/>
                    <a:pt x="474" y="390"/>
                    <a:pt x="487" y="390"/>
                  </a:cubicBezTo>
                  <a:cubicBezTo>
                    <a:pt x="547" y="560"/>
                    <a:pt x="633" y="1204"/>
                    <a:pt x="620" y="1374"/>
                  </a:cubicBezTo>
                  <a:cubicBezTo>
                    <a:pt x="596" y="1374"/>
                    <a:pt x="584" y="1399"/>
                    <a:pt x="560" y="1399"/>
                  </a:cubicBezTo>
                  <a:cubicBezTo>
                    <a:pt x="520" y="1402"/>
                    <a:pt x="481" y="1404"/>
                    <a:pt x="443" y="1404"/>
                  </a:cubicBezTo>
                  <a:cubicBezTo>
                    <a:pt x="352" y="1404"/>
                    <a:pt x="264" y="1395"/>
                    <a:pt x="170" y="1387"/>
                  </a:cubicBezTo>
                  <a:cubicBezTo>
                    <a:pt x="133" y="1326"/>
                    <a:pt x="146" y="1290"/>
                    <a:pt x="146" y="1241"/>
                  </a:cubicBezTo>
                  <a:cubicBezTo>
                    <a:pt x="206" y="973"/>
                    <a:pt x="255" y="717"/>
                    <a:pt x="316" y="450"/>
                  </a:cubicBezTo>
                  <a:cubicBezTo>
                    <a:pt x="334" y="390"/>
                    <a:pt x="351" y="366"/>
                    <a:pt x="390" y="366"/>
                  </a:cubicBezTo>
                  <a:close/>
                  <a:moveTo>
                    <a:pt x="537" y="1495"/>
                  </a:moveTo>
                  <a:cubicBezTo>
                    <a:pt x="557" y="1495"/>
                    <a:pt x="584" y="1500"/>
                    <a:pt x="620" y="1508"/>
                  </a:cubicBezTo>
                  <a:cubicBezTo>
                    <a:pt x="657" y="1593"/>
                    <a:pt x="644" y="1679"/>
                    <a:pt x="644" y="1776"/>
                  </a:cubicBezTo>
                  <a:cubicBezTo>
                    <a:pt x="633" y="2189"/>
                    <a:pt x="620" y="2615"/>
                    <a:pt x="620" y="3028"/>
                  </a:cubicBezTo>
                  <a:cubicBezTo>
                    <a:pt x="608" y="3357"/>
                    <a:pt x="608" y="3673"/>
                    <a:pt x="608" y="4001"/>
                  </a:cubicBezTo>
                  <a:lnTo>
                    <a:pt x="608" y="5752"/>
                  </a:lnTo>
                  <a:cubicBezTo>
                    <a:pt x="608" y="6276"/>
                    <a:pt x="620" y="6798"/>
                    <a:pt x="633" y="7322"/>
                  </a:cubicBezTo>
                  <a:cubicBezTo>
                    <a:pt x="633" y="7625"/>
                    <a:pt x="633" y="7941"/>
                    <a:pt x="644" y="8258"/>
                  </a:cubicBezTo>
                  <a:lnTo>
                    <a:pt x="644" y="8465"/>
                  </a:lnTo>
                  <a:cubicBezTo>
                    <a:pt x="644" y="8489"/>
                    <a:pt x="633" y="8513"/>
                    <a:pt x="596" y="8525"/>
                  </a:cubicBezTo>
                  <a:cubicBezTo>
                    <a:pt x="560" y="8525"/>
                    <a:pt x="535" y="8501"/>
                    <a:pt x="535" y="8465"/>
                  </a:cubicBezTo>
                  <a:lnTo>
                    <a:pt x="535" y="8124"/>
                  </a:lnTo>
                  <a:cubicBezTo>
                    <a:pt x="535" y="8027"/>
                    <a:pt x="560" y="7930"/>
                    <a:pt x="560" y="7832"/>
                  </a:cubicBezTo>
                  <a:cubicBezTo>
                    <a:pt x="560" y="7552"/>
                    <a:pt x="560" y="7260"/>
                    <a:pt x="547" y="6981"/>
                  </a:cubicBezTo>
                  <a:cubicBezTo>
                    <a:pt x="547" y="6798"/>
                    <a:pt x="535" y="6616"/>
                    <a:pt x="523" y="6433"/>
                  </a:cubicBezTo>
                  <a:cubicBezTo>
                    <a:pt x="511" y="6081"/>
                    <a:pt x="487" y="5741"/>
                    <a:pt x="474" y="5400"/>
                  </a:cubicBezTo>
                  <a:cubicBezTo>
                    <a:pt x="462" y="5144"/>
                    <a:pt x="462" y="4889"/>
                    <a:pt x="462" y="4633"/>
                  </a:cubicBezTo>
                  <a:cubicBezTo>
                    <a:pt x="462" y="4281"/>
                    <a:pt x="474" y="3916"/>
                    <a:pt x="474" y="3563"/>
                  </a:cubicBezTo>
                  <a:cubicBezTo>
                    <a:pt x="474" y="3442"/>
                    <a:pt x="487" y="3320"/>
                    <a:pt x="487" y="3198"/>
                  </a:cubicBezTo>
                  <a:lnTo>
                    <a:pt x="487" y="2736"/>
                  </a:lnTo>
                  <a:lnTo>
                    <a:pt x="487" y="1654"/>
                  </a:lnTo>
                  <a:lnTo>
                    <a:pt x="487" y="1581"/>
                  </a:lnTo>
                  <a:cubicBezTo>
                    <a:pt x="487" y="1517"/>
                    <a:pt x="497" y="1495"/>
                    <a:pt x="537" y="1495"/>
                  </a:cubicBezTo>
                  <a:close/>
                  <a:moveTo>
                    <a:pt x="170" y="1496"/>
                  </a:moveTo>
                  <a:cubicBezTo>
                    <a:pt x="231" y="1533"/>
                    <a:pt x="206" y="1593"/>
                    <a:pt x="206" y="1642"/>
                  </a:cubicBezTo>
                  <a:cubicBezTo>
                    <a:pt x="219" y="1763"/>
                    <a:pt x="206" y="1885"/>
                    <a:pt x="206" y="2019"/>
                  </a:cubicBezTo>
                  <a:cubicBezTo>
                    <a:pt x="195" y="2420"/>
                    <a:pt x="195" y="2834"/>
                    <a:pt x="195" y="3247"/>
                  </a:cubicBezTo>
                  <a:lnTo>
                    <a:pt x="195" y="4220"/>
                  </a:lnTo>
                  <a:cubicBezTo>
                    <a:pt x="195" y="4390"/>
                    <a:pt x="206" y="4573"/>
                    <a:pt x="219" y="4755"/>
                  </a:cubicBezTo>
                  <a:lnTo>
                    <a:pt x="219" y="4841"/>
                  </a:lnTo>
                  <a:cubicBezTo>
                    <a:pt x="219" y="5230"/>
                    <a:pt x="231" y="5606"/>
                    <a:pt x="231" y="5996"/>
                  </a:cubicBezTo>
                  <a:cubicBezTo>
                    <a:pt x="231" y="6117"/>
                    <a:pt x="243" y="6239"/>
                    <a:pt x="243" y="6360"/>
                  </a:cubicBezTo>
                  <a:cubicBezTo>
                    <a:pt x="243" y="6871"/>
                    <a:pt x="243" y="7395"/>
                    <a:pt x="255" y="7905"/>
                  </a:cubicBezTo>
                  <a:lnTo>
                    <a:pt x="255" y="8368"/>
                  </a:lnTo>
                  <a:lnTo>
                    <a:pt x="255" y="8440"/>
                  </a:lnTo>
                  <a:cubicBezTo>
                    <a:pt x="248" y="8501"/>
                    <a:pt x="240" y="8529"/>
                    <a:pt x="209" y="8529"/>
                  </a:cubicBezTo>
                  <a:cubicBezTo>
                    <a:pt x="190" y="8529"/>
                    <a:pt x="163" y="8519"/>
                    <a:pt x="122" y="8501"/>
                  </a:cubicBezTo>
                  <a:cubicBezTo>
                    <a:pt x="122" y="8452"/>
                    <a:pt x="122" y="8404"/>
                    <a:pt x="109" y="8343"/>
                  </a:cubicBezTo>
                  <a:lnTo>
                    <a:pt x="109" y="8014"/>
                  </a:lnTo>
                  <a:cubicBezTo>
                    <a:pt x="97" y="7638"/>
                    <a:pt x="85" y="7249"/>
                    <a:pt x="85" y="6871"/>
                  </a:cubicBezTo>
                  <a:cubicBezTo>
                    <a:pt x="85" y="6579"/>
                    <a:pt x="85" y="6287"/>
                    <a:pt x="97" y="5996"/>
                  </a:cubicBezTo>
                  <a:cubicBezTo>
                    <a:pt x="97" y="5838"/>
                    <a:pt x="85" y="5668"/>
                    <a:pt x="85" y="5509"/>
                  </a:cubicBezTo>
                  <a:lnTo>
                    <a:pt x="85" y="4549"/>
                  </a:lnTo>
                  <a:cubicBezTo>
                    <a:pt x="85" y="4427"/>
                    <a:pt x="73" y="4306"/>
                    <a:pt x="60" y="4184"/>
                  </a:cubicBezTo>
                  <a:lnTo>
                    <a:pt x="60" y="4014"/>
                  </a:lnTo>
                  <a:lnTo>
                    <a:pt x="60" y="2992"/>
                  </a:lnTo>
                  <a:lnTo>
                    <a:pt x="60" y="2895"/>
                  </a:lnTo>
                  <a:cubicBezTo>
                    <a:pt x="73" y="2700"/>
                    <a:pt x="85" y="2517"/>
                    <a:pt x="97" y="2323"/>
                  </a:cubicBezTo>
                  <a:cubicBezTo>
                    <a:pt x="97" y="2104"/>
                    <a:pt x="109" y="1873"/>
                    <a:pt x="109" y="1642"/>
                  </a:cubicBezTo>
                  <a:cubicBezTo>
                    <a:pt x="122" y="1593"/>
                    <a:pt x="85" y="1520"/>
                    <a:pt x="170" y="1496"/>
                  </a:cubicBezTo>
                  <a:close/>
                  <a:moveTo>
                    <a:pt x="341" y="1484"/>
                  </a:moveTo>
                  <a:cubicBezTo>
                    <a:pt x="352" y="1484"/>
                    <a:pt x="365" y="1496"/>
                    <a:pt x="389" y="1496"/>
                  </a:cubicBezTo>
                  <a:cubicBezTo>
                    <a:pt x="389" y="1533"/>
                    <a:pt x="401" y="1569"/>
                    <a:pt x="401" y="1593"/>
                  </a:cubicBezTo>
                  <a:cubicBezTo>
                    <a:pt x="414" y="1812"/>
                    <a:pt x="425" y="2019"/>
                    <a:pt x="425" y="2238"/>
                  </a:cubicBezTo>
                  <a:lnTo>
                    <a:pt x="425" y="3101"/>
                  </a:lnTo>
                  <a:cubicBezTo>
                    <a:pt x="425" y="3271"/>
                    <a:pt x="401" y="3442"/>
                    <a:pt x="401" y="3612"/>
                  </a:cubicBezTo>
                  <a:cubicBezTo>
                    <a:pt x="401" y="4184"/>
                    <a:pt x="401" y="4768"/>
                    <a:pt x="414" y="5351"/>
                  </a:cubicBezTo>
                  <a:cubicBezTo>
                    <a:pt x="414" y="5606"/>
                    <a:pt x="438" y="5862"/>
                    <a:pt x="450" y="6117"/>
                  </a:cubicBezTo>
                  <a:lnTo>
                    <a:pt x="450" y="6141"/>
                  </a:lnTo>
                  <a:cubicBezTo>
                    <a:pt x="462" y="6360"/>
                    <a:pt x="474" y="6579"/>
                    <a:pt x="474" y="6787"/>
                  </a:cubicBezTo>
                  <a:cubicBezTo>
                    <a:pt x="487" y="7139"/>
                    <a:pt x="487" y="7492"/>
                    <a:pt x="487" y="7832"/>
                  </a:cubicBezTo>
                  <a:cubicBezTo>
                    <a:pt x="487" y="7941"/>
                    <a:pt x="474" y="8051"/>
                    <a:pt x="462" y="8160"/>
                  </a:cubicBezTo>
                  <a:lnTo>
                    <a:pt x="462" y="8355"/>
                  </a:lnTo>
                  <a:cubicBezTo>
                    <a:pt x="450" y="8404"/>
                    <a:pt x="450" y="8465"/>
                    <a:pt x="450" y="8513"/>
                  </a:cubicBezTo>
                  <a:cubicBezTo>
                    <a:pt x="425" y="8525"/>
                    <a:pt x="401" y="8538"/>
                    <a:pt x="377" y="8538"/>
                  </a:cubicBezTo>
                  <a:cubicBezTo>
                    <a:pt x="352" y="8538"/>
                    <a:pt x="328" y="8525"/>
                    <a:pt x="316" y="8489"/>
                  </a:cubicBezTo>
                  <a:lnTo>
                    <a:pt x="316" y="8416"/>
                  </a:lnTo>
                  <a:lnTo>
                    <a:pt x="316" y="6725"/>
                  </a:lnTo>
                  <a:cubicBezTo>
                    <a:pt x="316" y="6531"/>
                    <a:pt x="304" y="6324"/>
                    <a:pt x="304" y="6130"/>
                  </a:cubicBezTo>
                  <a:cubicBezTo>
                    <a:pt x="292" y="6093"/>
                    <a:pt x="292" y="6044"/>
                    <a:pt x="292" y="5996"/>
                  </a:cubicBezTo>
                  <a:cubicBezTo>
                    <a:pt x="328" y="5643"/>
                    <a:pt x="279" y="5290"/>
                    <a:pt x="292" y="4925"/>
                  </a:cubicBezTo>
                  <a:cubicBezTo>
                    <a:pt x="243" y="4512"/>
                    <a:pt x="268" y="4087"/>
                    <a:pt x="268" y="3661"/>
                  </a:cubicBezTo>
                  <a:cubicBezTo>
                    <a:pt x="255" y="3101"/>
                    <a:pt x="268" y="2554"/>
                    <a:pt x="268" y="2007"/>
                  </a:cubicBezTo>
                  <a:cubicBezTo>
                    <a:pt x="268" y="1836"/>
                    <a:pt x="279" y="1666"/>
                    <a:pt x="279" y="1496"/>
                  </a:cubicBezTo>
                  <a:cubicBezTo>
                    <a:pt x="316" y="1484"/>
                    <a:pt x="328" y="1484"/>
                    <a:pt x="341" y="1484"/>
                  </a:cubicBezTo>
                  <a:close/>
                  <a:moveTo>
                    <a:pt x="596" y="8611"/>
                  </a:moveTo>
                  <a:cubicBezTo>
                    <a:pt x="669" y="8611"/>
                    <a:pt x="693" y="8635"/>
                    <a:pt x="669" y="8744"/>
                  </a:cubicBezTo>
                  <a:cubicBezTo>
                    <a:pt x="601" y="8759"/>
                    <a:pt x="536" y="8764"/>
                    <a:pt x="472" y="8764"/>
                  </a:cubicBezTo>
                  <a:cubicBezTo>
                    <a:pt x="374" y="8764"/>
                    <a:pt x="278" y="8752"/>
                    <a:pt x="182" y="8744"/>
                  </a:cubicBezTo>
                  <a:cubicBezTo>
                    <a:pt x="133" y="8744"/>
                    <a:pt x="122" y="8720"/>
                    <a:pt x="133" y="8622"/>
                  </a:cubicBezTo>
                  <a:lnTo>
                    <a:pt x="206" y="8622"/>
                  </a:lnTo>
                  <a:cubicBezTo>
                    <a:pt x="328" y="8611"/>
                    <a:pt x="450" y="8611"/>
                    <a:pt x="584" y="8611"/>
                  </a:cubicBezTo>
                  <a:close/>
                  <a:moveTo>
                    <a:pt x="584" y="8830"/>
                  </a:moveTo>
                  <a:cubicBezTo>
                    <a:pt x="633" y="8830"/>
                    <a:pt x="644" y="8841"/>
                    <a:pt x="657" y="8890"/>
                  </a:cubicBezTo>
                  <a:cubicBezTo>
                    <a:pt x="657" y="8951"/>
                    <a:pt x="669" y="9024"/>
                    <a:pt x="669" y="9085"/>
                  </a:cubicBezTo>
                  <a:cubicBezTo>
                    <a:pt x="669" y="9146"/>
                    <a:pt x="620" y="9194"/>
                    <a:pt x="560" y="9219"/>
                  </a:cubicBezTo>
                  <a:cubicBezTo>
                    <a:pt x="511" y="9230"/>
                    <a:pt x="462" y="9243"/>
                    <a:pt x="414" y="9243"/>
                  </a:cubicBezTo>
                  <a:cubicBezTo>
                    <a:pt x="328" y="9243"/>
                    <a:pt x="243" y="9230"/>
                    <a:pt x="158" y="9194"/>
                  </a:cubicBezTo>
                  <a:cubicBezTo>
                    <a:pt x="122" y="9073"/>
                    <a:pt x="133" y="8963"/>
                    <a:pt x="158" y="8854"/>
                  </a:cubicBezTo>
                  <a:cubicBezTo>
                    <a:pt x="182" y="8841"/>
                    <a:pt x="195" y="8830"/>
                    <a:pt x="206" y="8830"/>
                  </a:cubicBezTo>
                  <a:close/>
                  <a:moveTo>
                    <a:pt x="401" y="0"/>
                  </a:moveTo>
                  <a:cubicBezTo>
                    <a:pt x="352" y="12"/>
                    <a:pt x="328" y="36"/>
                    <a:pt x="328" y="85"/>
                  </a:cubicBezTo>
                  <a:lnTo>
                    <a:pt x="292" y="268"/>
                  </a:lnTo>
                  <a:cubicBezTo>
                    <a:pt x="243" y="463"/>
                    <a:pt x="206" y="657"/>
                    <a:pt x="158" y="863"/>
                  </a:cubicBezTo>
                  <a:lnTo>
                    <a:pt x="49" y="1411"/>
                  </a:lnTo>
                  <a:cubicBezTo>
                    <a:pt x="36" y="1423"/>
                    <a:pt x="36" y="1447"/>
                    <a:pt x="36" y="1471"/>
                  </a:cubicBezTo>
                  <a:lnTo>
                    <a:pt x="36" y="2031"/>
                  </a:lnTo>
                  <a:lnTo>
                    <a:pt x="0" y="2907"/>
                  </a:lnTo>
                  <a:lnTo>
                    <a:pt x="0" y="4025"/>
                  </a:lnTo>
                  <a:lnTo>
                    <a:pt x="0" y="4306"/>
                  </a:lnTo>
                  <a:cubicBezTo>
                    <a:pt x="12" y="4415"/>
                    <a:pt x="12" y="4524"/>
                    <a:pt x="12" y="4633"/>
                  </a:cubicBezTo>
                  <a:lnTo>
                    <a:pt x="12" y="5071"/>
                  </a:lnTo>
                  <a:cubicBezTo>
                    <a:pt x="24" y="5619"/>
                    <a:pt x="24" y="6154"/>
                    <a:pt x="12" y="6701"/>
                  </a:cubicBezTo>
                  <a:cubicBezTo>
                    <a:pt x="12" y="7151"/>
                    <a:pt x="36" y="7601"/>
                    <a:pt x="36" y="8039"/>
                  </a:cubicBezTo>
                  <a:cubicBezTo>
                    <a:pt x="49" y="8246"/>
                    <a:pt x="73" y="8440"/>
                    <a:pt x="36" y="8635"/>
                  </a:cubicBezTo>
                  <a:cubicBezTo>
                    <a:pt x="24" y="8671"/>
                    <a:pt x="24" y="8708"/>
                    <a:pt x="36" y="8732"/>
                  </a:cubicBezTo>
                  <a:cubicBezTo>
                    <a:pt x="73" y="8817"/>
                    <a:pt x="60" y="8890"/>
                    <a:pt x="49" y="8963"/>
                  </a:cubicBezTo>
                  <a:cubicBezTo>
                    <a:pt x="49" y="9073"/>
                    <a:pt x="36" y="9170"/>
                    <a:pt x="109" y="9267"/>
                  </a:cubicBezTo>
                  <a:cubicBezTo>
                    <a:pt x="195" y="9303"/>
                    <a:pt x="282" y="9314"/>
                    <a:pt x="368" y="9314"/>
                  </a:cubicBezTo>
                  <a:cubicBezTo>
                    <a:pt x="428" y="9314"/>
                    <a:pt x="487" y="9309"/>
                    <a:pt x="547" y="9303"/>
                  </a:cubicBezTo>
                  <a:cubicBezTo>
                    <a:pt x="681" y="9292"/>
                    <a:pt x="730" y="9206"/>
                    <a:pt x="742" y="9097"/>
                  </a:cubicBezTo>
                  <a:lnTo>
                    <a:pt x="742" y="8963"/>
                  </a:lnTo>
                  <a:cubicBezTo>
                    <a:pt x="730" y="8914"/>
                    <a:pt x="717" y="8854"/>
                    <a:pt x="730" y="8805"/>
                  </a:cubicBezTo>
                  <a:cubicBezTo>
                    <a:pt x="754" y="8708"/>
                    <a:pt x="754" y="8611"/>
                    <a:pt x="730" y="8513"/>
                  </a:cubicBezTo>
                  <a:cubicBezTo>
                    <a:pt x="717" y="8476"/>
                    <a:pt x="717" y="8428"/>
                    <a:pt x="717" y="8392"/>
                  </a:cubicBezTo>
                  <a:cubicBezTo>
                    <a:pt x="717" y="8222"/>
                    <a:pt x="706" y="8051"/>
                    <a:pt x="706" y="7868"/>
                  </a:cubicBezTo>
                  <a:cubicBezTo>
                    <a:pt x="693" y="7370"/>
                    <a:pt x="693" y="6859"/>
                    <a:pt x="693" y="6349"/>
                  </a:cubicBezTo>
                  <a:cubicBezTo>
                    <a:pt x="693" y="6093"/>
                    <a:pt x="669" y="5838"/>
                    <a:pt x="669" y="5582"/>
                  </a:cubicBezTo>
                  <a:cubicBezTo>
                    <a:pt x="669" y="4962"/>
                    <a:pt x="657" y="4342"/>
                    <a:pt x="681" y="3722"/>
                  </a:cubicBezTo>
                  <a:cubicBezTo>
                    <a:pt x="693" y="3442"/>
                    <a:pt x="681" y="3150"/>
                    <a:pt x="693" y="2858"/>
                  </a:cubicBezTo>
                  <a:cubicBezTo>
                    <a:pt x="693" y="2517"/>
                    <a:pt x="706" y="2177"/>
                    <a:pt x="717" y="1849"/>
                  </a:cubicBezTo>
                  <a:cubicBezTo>
                    <a:pt x="730" y="1606"/>
                    <a:pt x="717" y="1363"/>
                    <a:pt x="681" y="1119"/>
                  </a:cubicBezTo>
                  <a:cubicBezTo>
                    <a:pt x="644" y="815"/>
                    <a:pt x="596" y="523"/>
                    <a:pt x="547" y="219"/>
                  </a:cubicBezTo>
                  <a:cubicBezTo>
                    <a:pt x="547" y="158"/>
                    <a:pt x="511" y="98"/>
                    <a:pt x="487" y="49"/>
                  </a:cubicBezTo>
                  <a:cubicBezTo>
                    <a:pt x="462" y="12"/>
                    <a:pt x="438" y="0"/>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4669138" y="2997035"/>
              <a:ext cx="39573" cy="460601"/>
            </a:xfrm>
            <a:custGeom>
              <a:rect b="b" l="l" r="r" t="t"/>
              <a:pathLst>
                <a:path extrusionOk="0" h="9358" w="804">
                  <a:moveTo>
                    <a:pt x="418" y="397"/>
                  </a:moveTo>
                  <a:cubicBezTo>
                    <a:pt x="432" y="397"/>
                    <a:pt x="450" y="400"/>
                    <a:pt x="475" y="407"/>
                  </a:cubicBezTo>
                  <a:cubicBezTo>
                    <a:pt x="475" y="407"/>
                    <a:pt x="487" y="418"/>
                    <a:pt x="499" y="418"/>
                  </a:cubicBezTo>
                  <a:cubicBezTo>
                    <a:pt x="548" y="601"/>
                    <a:pt x="633" y="1197"/>
                    <a:pt x="621" y="1380"/>
                  </a:cubicBezTo>
                  <a:cubicBezTo>
                    <a:pt x="609" y="1391"/>
                    <a:pt x="596" y="1391"/>
                    <a:pt x="585" y="1391"/>
                  </a:cubicBezTo>
                  <a:cubicBezTo>
                    <a:pt x="534" y="1396"/>
                    <a:pt x="483" y="1400"/>
                    <a:pt x="431" y="1400"/>
                  </a:cubicBezTo>
                  <a:cubicBezTo>
                    <a:pt x="359" y="1400"/>
                    <a:pt x="285" y="1394"/>
                    <a:pt x="207" y="1380"/>
                  </a:cubicBezTo>
                  <a:cubicBezTo>
                    <a:pt x="183" y="1343"/>
                    <a:pt x="183" y="1307"/>
                    <a:pt x="195" y="1270"/>
                  </a:cubicBezTo>
                  <a:lnTo>
                    <a:pt x="195" y="1258"/>
                  </a:lnTo>
                  <a:cubicBezTo>
                    <a:pt x="256" y="953"/>
                    <a:pt x="304" y="710"/>
                    <a:pt x="366" y="467"/>
                  </a:cubicBezTo>
                  <a:cubicBezTo>
                    <a:pt x="366" y="431"/>
                    <a:pt x="377" y="407"/>
                    <a:pt x="390" y="407"/>
                  </a:cubicBezTo>
                  <a:cubicBezTo>
                    <a:pt x="396" y="400"/>
                    <a:pt x="405" y="397"/>
                    <a:pt x="418" y="397"/>
                  </a:cubicBezTo>
                  <a:close/>
                  <a:moveTo>
                    <a:pt x="422" y="361"/>
                  </a:moveTo>
                  <a:cubicBezTo>
                    <a:pt x="405" y="361"/>
                    <a:pt x="390" y="364"/>
                    <a:pt x="377" y="370"/>
                  </a:cubicBezTo>
                  <a:cubicBezTo>
                    <a:pt x="341" y="394"/>
                    <a:pt x="329" y="431"/>
                    <a:pt x="329" y="467"/>
                  </a:cubicBezTo>
                  <a:cubicBezTo>
                    <a:pt x="268" y="698"/>
                    <a:pt x="220" y="953"/>
                    <a:pt x="158" y="1258"/>
                  </a:cubicBezTo>
                  <a:cubicBezTo>
                    <a:pt x="147" y="1307"/>
                    <a:pt x="134" y="1355"/>
                    <a:pt x="183" y="1404"/>
                  </a:cubicBezTo>
                  <a:lnTo>
                    <a:pt x="183" y="1416"/>
                  </a:lnTo>
                  <a:lnTo>
                    <a:pt x="195" y="1416"/>
                  </a:lnTo>
                  <a:cubicBezTo>
                    <a:pt x="280" y="1428"/>
                    <a:pt x="366" y="1440"/>
                    <a:pt x="450" y="1440"/>
                  </a:cubicBezTo>
                  <a:cubicBezTo>
                    <a:pt x="499" y="1440"/>
                    <a:pt x="536" y="1440"/>
                    <a:pt x="585" y="1428"/>
                  </a:cubicBezTo>
                  <a:cubicBezTo>
                    <a:pt x="609" y="1428"/>
                    <a:pt x="621" y="1416"/>
                    <a:pt x="633" y="1416"/>
                  </a:cubicBezTo>
                  <a:lnTo>
                    <a:pt x="645" y="1404"/>
                  </a:lnTo>
                  <a:lnTo>
                    <a:pt x="658" y="1404"/>
                  </a:lnTo>
                  <a:lnTo>
                    <a:pt x="658" y="1391"/>
                  </a:lnTo>
                  <a:cubicBezTo>
                    <a:pt x="669" y="1221"/>
                    <a:pt x="585" y="577"/>
                    <a:pt x="536" y="407"/>
                  </a:cubicBezTo>
                  <a:lnTo>
                    <a:pt x="523" y="394"/>
                  </a:lnTo>
                  <a:cubicBezTo>
                    <a:pt x="523" y="394"/>
                    <a:pt x="512" y="394"/>
                    <a:pt x="512" y="382"/>
                  </a:cubicBezTo>
                  <a:cubicBezTo>
                    <a:pt x="499" y="382"/>
                    <a:pt x="487" y="382"/>
                    <a:pt x="475" y="370"/>
                  </a:cubicBezTo>
                  <a:cubicBezTo>
                    <a:pt x="457" y="364"/>
                    <a:pt x="438" y="361"/>
                    <a:pt x="422" y="361"/>
                  </a:cubicBezTo>
                  <a:close/>
                  <a:moveTo>
                    <a:pt x="572" y="1525"/>
                  </a:moveTo>
                  <a:cubicBezTo>
                    <a:pt x="585" y="1525"/>
                    <a:pt x="609" y="1525"/>
                    <a:pt x="633" y="1537"/>
                  </a:cubicBezTo>
                  <a:cubicBezTo>
                    <a:pt x="658" y="1610"/>
                    <a:pt x="658" y="1696"/>
                    <a:pt x="658" y="1780"/>
                  </a:cubicBezTo>
                  <a:lnTo>
                    <a:pt x="658" y="1793"/>
                  </a:lnTo>
                  <a:cubicBezTo>
                    <a:pt x="645" y="1963"/>
                    <a:pt x="645" y="2134"/>
                    <a:pt x="645" y="2304"/>
                  </a:cubicBezTo>
                  <a:cubicBezTo>
                    <a:pt x="633" y="2547"/>
                    <a:pt x="621" y="2802"/>
                    <a:pt x="621" y="3045"/>
                  </a:cubicBezTo>
                  <a:cubicBezTo>
                    <a:pt x="621" y="3350"/>
                    <a:pt x="609" y="3653"/>
                    <a:pt x="609" y="4018"/>
                  </a:cubicBezTo>
                  <a:lnTo>
                    <a:pt x="609" y="4164"/>
                  </a:lnTo>
                  <a:cubicBezTo>
                    <a:pt x="609" y="4687"/>
                    <a:pt x="609" y="5234"/>
                    <a:pt x="621" y="5769"/>
                  </a:cubicBezTo>
                  <a:cubicBezTo>
                    <a:pt x="621" y="6098"/>
                    <a:pt x="621" y="6426"/>
                    <a:pt x="633" y="6742"/>
                  </a:cubicBezTo>
                  <a:cubicBezTo>
                    <a:pt x="633" y="6937"/>
                    <a:pt x="633" y="7131"/>
                    <a:pt x="645" y="7339"/>
                  </a:cubicBezTo>
                  <a:lnTo>
                    <a:pt x="645" y="7861"/>
                  </a:lnTo>
                  <a:lnTo>
                    <a:pt x="645" y="8275"/>
                  </a:lnTo>
                  <a:cubicBezTo>
                    <a:pt x="645" y="8312"/>
                    <a:pt x="645" y="8348"/>
                    <a:pt x="658" y="8385"/>
                  </a:cubicBezTo>
                  <a:lnTo>
                    <a:pt x="658" y="8482"/>
                  </a:lnTo>
                  <a:cubicBezTo>
                    <a:pt x="658" y="8506"/>
                    <a:pt x="633" y="8518"/>
                    <a:pt x="621" y="8518"/>
                  </a:cubicBezTo>
                  <a:cubicBezTo>
                    <a:pt x="609" y="8518"/>
                    <a:pt x="596" y="8518"/>
                    <a:pt x="585" y="8506"/>
                  </a:cubicBezTo>
                  <a:cubicBezTo>
                    <a:pt x="572" y="8506"/>
                    <a:pt x="572" y="8493"/>
                    <a:pt x="572" y="8482"/>
                  </a:cubicBezTo>
                  <a:lnTo>
                    <a:pt x="572" y="8141"/>
                  </a:lnTo>
                  <a:cubicBezTo>
                    <a:pt x="585" y="8093"/>
                    <a:pt x="585" y="8056"/>
                    <a:pt x="585" y="8007"/>
                  </a:cubicBezTo>
                  <a:cubicBezTo>
                    <a:pt x="596" y="7958"/>
                    <a:pt x="596" y="7898"/>
                    <a:pt x="596" y="7849"/>
                  </a:cubicBezTo>
                  <a:lnTo>
                    <a:pt x="596" y="6998"/>
                  </a:lnTo>
                  <a:cubicBezTo>
                    <a:pt x="596" y="6876"/>
                    <a:pt x="585" y="6755"/>
                    <a:pt x="572" y="6645"/>
                  </a:cubicBezTo>
                  <a:cubicBezTo>
                    <a:pt x="572" y="6572"/>
                    <a:pt x="572" y="6512"/>
                    <a:pt x="560" y="6450"/>
                  </a:cubicBezTo>
                  <a:cubicBezTo>
                    <a:pt x="560" y="6366"/>
                    <a:pt x="560" y="6280"/>
                    <a:pt x="548" y="6195"/>
                  </a:cubicBezTo>
                  <a:cubicBezTo>
                    <a:pt x="536" y="5940"/>
                    <a:pt x="523" y="5672"/>
                    <a:pt x="512" y="5417"/>
                  </a:cubicBezTo>
                  <a:lnTo>
                    <a:pt x="512" y="4760"/>
                  </a:lnTo>
                  <a:lnTo>
                    <a:pt x="512" y="4650"/>
                  </a:lnTo>
                  <a:lnTo>
                    <a:pt x="512" y="3580"/>
                  </a:lnTo>
                  <a:cubicBezTo>
                    <a:pt x="512" y="3520"/>
                    <a:pt x="523" y="3447"/>
                    <a:pt x="523" y="3386"/>
                  </a:cubicBezTo>
                  <a:lnTo>
                    <a:pt x="523" y="3215"/>
                  </a:lnTo>
                  <a:cubicBezTo>
                    <a:pt x="536" y="3069"/>
                    <a:pt x="536" y="2912"/>
                    <a:pt x="536" y="2753"/>
                  </a:cubicBezTo>
                  <a:cubicBezTo>
                    <a:pt x="536" y="2510"/>
                    <a:pt x="536" y="2255"/>
                    <a:pt x="523" y="2012"/>
                  </a:cubicBezTo>
                  <a:lnTo>
                    <a:pt x="523" y="1659"/>
                  </a:lnTo>
                  <a:lnTo>
                    <a:pt x="523" y="1598"/>
                  </a:lnTo>
                  <a:cubicBezTo>
                    <a:pt x="523" y="1561"/>
                    <a:pt x="536" y="1537"/>
                    <a:pt x="548" y="1537"/>
                  </a:cubicBezTo>
                  <a:cubicBezTo>
                    <a:pt x="548" y="1525"/>
                    <a:pt x="560" y="1525"/>
                    <a:pt x="572" y="1525"/>
                  </a:cubicBezTo>
                  <a:close/>
                  <a:moveTo>
                    <a:pt x="195" y="1537"/>
                  </a:moveTo>
                  <a:cubicBezTo>
                    <a:pt x="220" y="1561"/>
                    <a:pt x="220" y="1586"/>
                    <a:pt x="220" y="1623"/>
                  </a:cubicBezTo>
                  <a:lnTo>
                    <a:pt x="220" y="1659"/>
                  </a:lnTo>
                  <a:lnTo>
                    <a:pt x="220" y="1890"/>
                  </a:lnTo>
                  <a:cubicBezTo>
                    <a:pt x="207" y="1939"/>
                    <a:pt x="207" y="1988"/>
                    <a:pt x="207" y="2036"/>
                  </a:cubicBezTo>
                  <a:lnTo>
                    <a:pt x="207" y="2231"/>
                  </a:lnTo>
                  <a:cubicBezTo>
                    <a:pt x="207" y="2571"/>
                    <a:pt x="195" y="2924"/>
                    <a:pt x="195" y="3264"/>
                  </a:cubicBezTo>
                  <a:cubicBezTo>
                    <a:pt x="195" y="3580"/>
                    <a:pt x="195" y="3909"/>
                    <a:pt x="207" y="4237"/>
                  </a:cubicBezTo>
                  <a:cubicBezTo>
                    <a:pt x="207" y="4359"/>
                    <a:pt x="207" y="4480"/>
                    <a:pt x="220" y="4602"/>
                  </a:cubicBezTo>
                  <a:lnTo>
                    <a:pt x="220" y="4772"/>
                  </a:lnTo>
                  <a:lnTo>
                    <a:pt x="220" y="4809"/>
                  </a:lnTo>
                  <a:lnTo>
                    <a:pt x="220" y="4858"/>
                  </a:lnTo>
                  <a:lnTo>
                    <a:pt x="231" y="5247"/>
                  </a:lnTo>
                  <a:cubicBezTo>
                    <a:pt x="231" y="5502"/>
                    <a:pt x="231" y="5758"/>
                    <a:pt x="244" y="6013"/>
                  </a:cubicBezTo>
                  <a:lnTo>
                    <a:pt x="244" y="6183"/>
                  </a:lnTo>
                  <a:lnTo>
                    <a:pt x="244" y="6377"/>
                  </a:lnTo>
                  <a:cubicBezTo>
                    <a:pt x="256" y="6779"/>
                    <a:pt x="256" y="7193"/>
                    <a:pt x="256" y="7594"/>
                  </a:cubicBezTo>
                  <a:lnTo>
                    <a:pt x="256" y="7922"/>
                  </a:lnTo>
                  <a:lnTo>
                    <a:pt x="256" y="8385"/>
                  </a:lnTo>
                  <a:lnTo>
                    <a:pt x="256" y="8457"/>
                  </a:lnTo>
                  <a:cubicBezTo>
                    <a:pt x="256" y="8482"/>
                    <a:pt x="256" y="8518"/>
                    <a:pt x="244" y="8530"/>
                  </a:cubicBezTo>
                  <a:cubicBezTo>
                    <a:pt x="231" y="8530"/>
                    <a:pt x="195" y="8518"/>
                    <a:pt x="158" y="8506"/>
                  </a:cubicBezTo>
                  <a:lnTo>
                    <a:pt x="158" y="8469"/>
                  </a:lnTo>
                  <a:lnTo>
                    <a:pt x="158" y="8360"/>
                  </a:lnTo>
                  <a:lnTo>
                    <a:pt x="158" y="8190"/>
                  </a:lnTo>
                  <a:cubicBezTo>
                    <a:pt x="158" y="8129"/>
                    <a:pt x="158" y="8080"/>
                    <a:pt x="147" y="8031"/>
                  </a:cubicBezTo>
                  <a:lnTo>
                    <a:pt x="147" y="7667"/>
                  </a:lnTo>
                  <a:cubicBezTo>
                    <a:pt x="134" y="7412"/>
                    <a:pt x="134" y="7144"/>
                    <a:pt x="122" y="6888"/>
                  </a:cubicBezTo>
                  <a:cubicBezTo>
                    <a:pt x="122" y="6718"/>
                    <a:pt x="122" y="6536"/>
                    <a:pt x="134" y="6366"/>
                  </a:cubicBezTo>
                  <a:lnTo>
                    <a:pt x="134" y="6013"/>
                  </a:lnTo>
                  <a:lnTo>
                    <a:pt x="134" y="5745"/>
                  </a:lnTo>
                  <a:lnTo>
                    <a:pt x="134" y="5526"/>
                  </a:lnTo>
                  <a:cubicBezTo>
                    <a:pt x="122" y="5393"/>
                    <a:pt x="122" y="5271"/>
                    <a:pt x="122" y="5137"/>
                  </a:cubicBezTo>
                  <a:lnTo>
                    <a:pt x="122" y="4566"/>
                  </a:lnTo>
                  <a:cubicBezTo>
                    <a:pt x="122" y="4493"/>
                    <a:pt x="122" y="4407"/>
                    <a:pt x="110" y="4323"/>
                  </a:cubicBezTo>
                  <a:lnTo>
                    <a:pt x="110" y="4188"/>
                  </a:lnTo>
                  <a:cubicBezTo>
                    <a:pt x="110" y="4140"/>
                    <a:pt x="98" y="4091"/>
                    <a:pt x="98" y="4031"/>
                  </a:cubicBezTo>
                  <a:lnTo>
                    <a:pt x="98" y="3058"/>
                  </a:lnTo>
                  <a:lnTo>
                    <a:pt x="98" y="3009"/>
                  </a:lnTo>
                  <a:cubicBezTo>
                    <a:pt x="98" y="2972"/>
                    <a:pt x="98" y="2936"/>
                    <a:pt x="110" y="2912"/>
                  </a:cubicBezTo>
                  <a:lnTo>
                    <a:pt x="110" y="2717"/>
                  </a:lnTo>
                  <a:cubicBezTo>
                    <a:pt x="122" y="2596"/>
                    <a:pt x="134" y="2461"/>
                    <a:pt x="134" y="2340"/>
                  </a:cubicBezTo>
                  <a:cubicBezTo>
                    <a:pt x="134" y="2242"/>
                    <a:pt x="147" y="2134"/>
                    <a:pt x="147" y="2024"/>
                  </a:cubicBezTo>
                  <a:cubicBezTo>
                    <a:pt x="147" y="1902"/>
                    <a:pt x="147" y="1780"/>
                    <a:pt x="158" y="1659"/>
                  </a:cubicBezTo>
                  <a:lnTo>
                    <a:pt x="158" y="1623"/>
                  </a:lnTo>
                  <a:cubicBezTo>
                    <a:pt x="158" y="1586"/>
                    <a:pt x="158" y="1550"/>
                    <a:pt x="195" y="1537"/>
                  </a:cubicBezTo>
                  <a:close/>
                  <a:moveTo>
                    <a:pt x="366" y="1513"/>
                  </a:moveTo>
                  <a:cubicBezTo>
                    <a:pt x="377" y="1525"/>
                    <a:pt x="377" y="1525"/>
                    <a:pt x="390" y="1525"/>
                  </a:cubicBezTo>
                  <a:lnTo>
                    <a:pt x="402" y="1525"/>
                  </a:lnTo>
                  <a:lnTo>
                    <a:pt x="402" y="1550"/>
                  </a:lnTo>
                  <a:cubicBezTo>
                    <a:pt x="402" y="1574"/>
                    <a:pt x="414" y="1598"/>
                    <a:pt x="414" y="1610"/>
                  </a:cubicBezTo>
                  <a:lnTo>
                    <a:pt x="414" y="1744"/>
                  </a:lnTo>
                  <a:cubicBezTo>
                    <a:pt x="426" y="1915"/>
                    <a:pt x="426" y="2085"/>
                    <a:pt x="439" y="2255"/>
                  </a:cubicBezTo>
                  <a:cubicBezTo>
                    <a:pt x="439" y="2534"/>
                    <a:pt x="439" y="2826"/>
                    <a:pt x="426" y="3118"/>
                  </a:cubicBezTo>
                  <a:lnTo>
                    <a:pt x="426" y="3361"/>
                  </a:lnTo>
                  <a:cubicBezTo>
                    <a:pt x="414" y="3447"/>
                    <a:pt x="414" y="3532"/>
                    <a:pt x="414" y="3629"/>
                  </a:cubicBezTo>
                  <a:lnTo>
                    <a:pt x="414" y="5368"/>
                  </a:lnTo>
                  <a:cubicBezTo>
                    <a:pt x="414" y="5539"/>
                    <a:pt x="426" y="5721"/>
                    <a:pt x="439" y="5891"/>
                  </a:cubicBezTo>
                  <a:cubicBezTo>
                    <a:pt x="450" y="5964"/>
                    <a:pt x="450" y="6050"/>
                    <a:pt x="450" y="6134"/>
                  </a:cubicBezTo>
                  <a:lnTo>
                    <a:pt x="450" y="6147"/>
                  </a:lnTo>
                  <a:lnTo>
                    <a:pt x="463" y="6158"/>
                  </a:lnTo>
                  <a:lnTo>
                    <a:pt x="463" y="6366"/>
                  </a:lnTo>
                  <a:cubicBezTo>
                    <a:pt x="475" y="6512"/>
                    <a:pt x="475" y="6658"/>
                    <a:pt x="487" y="6804"/>
                  </a:cubicBezTo>
                  <a:cubicBezTo>
                    <a:pt x="487" y="7168"/>
                    <a:pt x="499" y="7521"/>
                    <a:pt x="499" y="7849"/>
                  </a:cubicBezTo>
                  <a:cubicBezTo>
                    <a:pt x="499" y="7922"/>
                    <a:pt x="487" y="7995"/>
                    <a:pt x="487" y="8068"/>
                  </a:cubicBezTo>
                  <a:cubicBezTo>
                    <a:pt x="475" y="8104"/>
                    <a:pt x="475" y="8141"/>
                    <a:pt x="475" y="8177"/>
                  </a:cubicBezTo>
                  <a:cubicBezTo>
                    <a:pt x="475" y="8239"/>
                    <a:pt x="463" y="8299"/>
                    <a:pt x="463" y="8360"/>
                  </a:cubicBezTo>
                  <a:lnTo>
                    <a:pt x="463" y="8372"/>
                  </a:lnTo>
                  <a:lnTo>
                    <a:pt x="463" y="8482"/>
                  </a:lnTo>
                  <a:lnTo>
                    <a:pt x="463" y="8518"/>
                  </a:lnTo>
                  <a:cubicBezTo>
                    <a:pt x="450" y="8518"/>
                    <a:pt x="450" y="8530"/>
                    <a:pt x="450" y="8530"/>
                  </a:cubicBezTo>
                  <a:cubicBezTo>
                    <a:pt x="426" y="8530"/>
                    <a:pt x="414" y="8542"/>
                    <a:pt x="402" y="8542"/>
                  </a:cubicBezTo>
                  <a:cubicBezTo>
                    <a:pt x="390" y="8542"/>
                    <a:pt x="366" y="8542"/>
                    <a:pt x="366" y="8506"/>
                  </a:cubicBezTo>
                  <a:lnTo>
                    <a:pt x="366" y="8433"/>
                  </a:lnTo>
                  <a:lnTo>
                    <a:pt x="366" y="7922"/>
                  </a:lnTo>
                  <a:lnTo>
                    <a:pt x="366" y="6742"/>
                  </a:lnTo>
                  <a:cubicBezTo>
                    <a:pt x="353" y="6609"/>
                    <a:pt x="353" y="6463"/>
                    <a:pt x="353" y="6341"/>
                  </a:cubicBezTo>
                  <a:cubicBezTo>
                    <a:pt x="341" y="6268"/>
                    <a:pt x="341" y="6207"/>
                    <a:pt x="341" y="6147"/>
                  </a:cubicBezTo>
                  <a:lnTo>
                    <a:pt x="341" y="6110"/>
                  </a:lnTo>
                  <a:lnTo>
                    <a:pt x="341" y="6013"/>
                  </a:lnTo>
                  <a:cubicBezTo>
                    <a:pt x="353" y="5806"/>
                    <a:pt x="341" y="5599"/>
                    <a:pt x="341" y="5404"/>
                  </a:cubicBezTo>
                  <a:cubicBezTo>
                    <a:pt x="329" y="5247"/>
                    <a:pt x="329" y="5101"/>
                    <a:pt x="329" y="4942"/>
                  </a:cubicBezTo>
                  <a:cubicBezTo>
                    <a:pt x="293" y="4650"/>
                    <a:pt x="304" y="4347"/>
                    <a:pt x="304" y="4055"/>
                  </a:cubicBezTo>
                  <a:lnTo>
                    <a:pt x="304" y="3678"/>
                  </a:lnTo>
                  <a:lnTo>
                    <a:pt x="304" y="2291"/>
                  </a:lnTo>
                  <a:lnTo>
                    <a:pt x="304" y="2024"/>
                  </a:lnTo>
                  <a:cubicBezTo>
                    <a:pt x="304" y="1915"/>
                    <a:pt x="317" y="1793"/>
                    <a:pt x="317" y="1671"/>
                  </a:cubicBezTo>
                  <a:cubicBezTo>
                    <a:pt x="329" y="1623"/>
                    <a:pt x="329" y="1574"/>
                    <a:pt x="329" y="1525"/>
                  </a:cubicBezTo>
                  <a:lnTo>
                    <a:pt x="341" y="1525"/>
                  </a:lnTo>
                  <a:cubicBezTo>
                    <a:pt x="353" y="1525"/>
                    <a:pt x="366" y="1513"/>
                    <a:pt x="366" y="1513"/>
                  </a:cubicBezTo>
                  <a:close/>
                  <a:moveTo>
                    <a:pt x="572" y="1492"/>
                  </a:moveTo>
                  <a:cubicBezTo>
                    <a:pt x="551" y="1492"/>
                    <a:pt x="535" y="1495"/>
                    <a:pt x="523" y="1501"/>
                  </a:cubicBezTo>
                  <a:cubicBezTo>
                    <a:pt x="499" y="1525"/>
                    <a:pt x="499" y="1550"/>
                    <a:pt x="487" y="1598"/>
                  </a:cubicBezTo>
                  <a:lnTo>
                    <a:pt x="487" y="1659"/>
                  </a:lnTo>
                  <a:lnTo>
                    <a:pt x="499" y="2012"/>
                  </a:lnTo>
                  <a:lnTo>
                    <a:pt x="499" y="2753"/>
                  </a:lnTo>
                  <a:lnTo>
                    <a:pt x="499" y="3215"/>
                  </a:lnTo>
                  <a:cubicBezTo>
                    <a:pt x="487" y="3277"/>
                    <a:pt x="487" y="3325"/>
                    <a:pt x="487" y="3386"/>
                  </a:cubicBezTo>
                  <a:cubicBezTo>
                    <a:pt x="487" y="3447"/>
                    <a:pt x="475" y="3507"/>
                    <a:pt x="475" y="3580"/>
                  </a:cubicBezTo>
                  <a:lnTo>
                    <a:pt x="475" y="4650"/>
                  </a:lnTo>
                  <a:lnTo>
                    <a:pt x="475" y="4760"/>
                  </a:lnTo>
                  <a:cubicBezTo>
                    <a:pt x="475" y="4979"/>
                    <a:pt x="475" y="5198"/>
                    <a:pt x="487" y="5417"/>
                  </a:cubicBezTo>
                  <a:cubicBezTo>
                    <a:pt x="487" y="5672"/>
                    <a:pt x="499" y="5940"/>
                    <a:pt x="512" y="6195"/>
                  </a:cubicBezTo>
                  <a:cubicBezTo>
                    <a:pt x="523" y="6280"/>
                    <a:pt x="523" y="6366"/>
                    <a:pt x="536" y="6450"/>
                  </a:cubicBezTo>
                  <a:lnTo>
                    <a:pt x="536" y="6645"/>
                  </a:lnTo>
                  <a:cubicBezTo>
                    <a:pt x="548" y="6755"/>
                    <a:pt x="560" y="6876"/>
                    <a:pt x="560" y="6998"/>
                  </a:cubicBezTo>
                  <a:lnTo>
                    <a:pt x="560" y="7849"/>
                  </a:lnTo>
                  <a:cubicBezTo>
                    <a:pt x="560" y="7898"/>
                    <a:pt x="560" y="7958"/>
                    <a:pt x="548" y="8007"/>
                  </a:cubicBezTo>
                  <a:cubicBezTo>
                    <a:pt x="548" y="8044"/>
                    <a:pt x="548" y="8093"/>
                    <a:pt x="536" y="8141"/>
                  </a:cubicBezTo>
                  <a:lnTo>
                    <a:pt x="536" y="8482"/>
                  </a:lnTo>
                  <a:cubicBezTo>
                    <a:pt x="536" y="8506"/>
                    <a:pt x="548" y="8530"/>
                    <a:pt x="560" y="8542"/>
                  </a:cubicBezTo>
                  <a:cubicBezTo>
                    <a:pt x="572" y="8555"/>
                    <a:pt x="596" y="8555"/>
                    <a:pt x="621" y="8555"/>
                  </a:cubicBezTo>
                  <a:lnTo>
                    <a:pt x="633" y="8555"/>
                  </a:lnTo>
                  <a:cubicBezTo>
                    <a:pt x="669" y="8555"/>
                    <a:pt x="694" y="8518"/>
                    <a:pt x="694" y="8482"/>
                  </a:cubicBezTo>
                  <a:cubicBezTo>
                    <a:pt x="694" y="8445"/>
                    <a:pt x="694" y="8409"/>
                    <a:pt x="682" y="8385"/>
                  </a:cubicBezTo>
                  <a:lnTo>
                    <a:pt x="682" y="8275"/>
                  </a:lnTo>
                  <a:lnTo>
                    <a:pt x="682" y="7861"/>
                  </a:lnTo>
                  <a:cubicBezTo>
                    <a:pt x="682" y="7691"/>
                    <a:pt x="682" y="7509"/>
                    <a:pt x="669" y="7339"/>
                  </a:cubicBezTo>
                  <a:lnTo>
                    <a:pt x="669" y="6742"/>
                  </a:lnTo>
                  <a:cubicBezTo>
                    <a:pt x="658" y="6426"/>
                    <a:pt x="658" y="6098"/>
                    <a:pt x="658" y="5769"/>
                  </a:cubicBezTo>
                  <a:cubicBezTo>
                    <a:pt x="645" y="5234"/>
                    <a:pt x="645" y="4687"/>
                    <a:pt x="645" y="4164"/>
                  </a:cubicBezTo>
                  <a:lnTo>
                    <a:pt x="645" y="4018"/>
                  </a:lnTo>
                  <a:cubicBezTo>
                    <a:pt x="645" y="3653"/>
                    <a:pt x="645" y="3350"/>
                    <a:pt x="658" y="3045"/>
                  </a:cubicBezTo>
                  <a:cubicBezTo>
                    <a:pt x="658" y="2802"/>
                    <a:pt x="669" y="2547"/>
                    <a:pt x="682" y="2304"/>
                  </a:cubicBezTo>
                  <a:cubicBezTo>
                    <a:pt x="682" y="2134"/>
                    <a:pt x="682" y="1963"/>
                    <a:pt x="694" y="1793"/>
                  </a:cubicBezTo>
                  <a:lnTo>
                    <a:pt x="694" y="1780"/>
                  </a:lnTo>
                  <a:cubicBezTo>
                    <a:pt x="694" y="1696"/>
                    <a:pt x="694" y="1598"/>
                    <a:pt x="669" y="1513"/>
                  </a:cubicBezTo>
                  <a:lnTo>
                    <a:pt x="658" y="1501"/>
                  </a:lnTo>
                  <a:cubicBezTo>
                    <a:pt x="621" y="1495"/>
                    <a:pt x="594" y="1492"/>
                    <a:pt x="572" y="1492"/>
                  </a:cubicBezTo>
                  <a:close/>
                  <a:moveTo>
                    <a:pt x="183" y="1501"/>
                  </a:moveTo>
                  <a:cubicBezTo>
                    <a:pt x="110" y="1525"/>
                    <a:pt x="122" y="1586"/>
                    <a:pt x="122" y="1634"/>
                  </a:cubicBezTo>
                  <a:lnTo>
                    <a:pt x="122" y="1659"/>
                  </a:lnTo>
                  <a:cubicBezTo>
                    <a:pt x="122" y="1780"/>
                    <a:pt x="110" y="1902"/>
                    <a:pt x="110" y="2024"/>
                  </a:cubicBezTo>
                  <a:cubicBezTo>
                    <a:pt x="110" y="2134"/>
                    <a:pt x="110" y="2231"/>
                    <a:pt x="98" y="2340"/>
                  </a:cubicBezTo>
                  <a:cubicBezTo>
                    <a:pt x="98" y="2461"/>
                    <a:pt x="85" y="2596"/>
                    <a:pt x="85" y="2717"/>
                  </a:cubicBezTo>
                  <a:cubicBezTo>
                    <a:pt x="74" y="2778"/>
                    <a:pt x="74" y="2839"/>
                    <a:pt x="74" y="2899"/>
                  </a:cubicBezTo>
                  <a:cubicBezTo>
                    <a:pt x="61" y="2936"/>
                    <a:pt x="61" y="2972"/>
                    <a:pt x="61" y="3009"/>
                  </a:cubicBezTo>
                  <a:lnTo>
                    <a:pt x="61" y="3058"/>
                  </a:lnTo>
                  <a:lnTo>
                    <a:pt x="61" y="4031"/>
                  </a:lnTo>
                  <a:cubicBezTo>
                    <a:pt x="61" y="4091"/>
                    <a:pt x="74" y="4140"/>
                    <a:pt x="74" y="4188"/>
                  </a:cubicBezTo>
                  <a:lnTo>
                    <a:pt x="74" y="4201"/>
                  </a:lnTo>
                  <a:cubicBezTo>
                    <a:pt x="74" y="4237"/>
                    <a:pt x="74" y="4286"/>
                    <a:pt x="85" y="4323"/>
                  </a:cubicBezTo>
                  <a:lnTo>
                    <a:pt x="85" y="4566"/>
                  </a:lnTo>
                  <a:cubicBezTo>
                    <a:pt x="98" y="4760"/>
                    <a:pt x="98" y="4955"/>
                    <a:pt x="98" y="5137"/>
                  </a:cubicBezTo>
                  <a:lnTo>
                    <a:pt x="98" y="5526"/>
                  </a:lnTo>
                  <a:lnTo>
                    <a:pt x="98" y="5745"/>
                  </a:lnTo>
                  <a:lnTo>
                    <a:pt x="98" y="6013"/>
                  </a:lnTo>
                  <a:lnTo>
                    <a:pt x="98" y="6366"/>
                  </a:lnTo>
                  <a:cubicBezTo>
                    <a:pt x="98" y="6536"/>
                    <a:pt x="85" y="6718"/>
                    <a:pt x="98" y="6888"/>
                  </a:cubicBezTo>
                  <a:cubicBezTo>
                    <a:pt x="98" y="7144"/>
                    <a:pt x="98" y="7412"/>
                    <a:pt x="110" y="7667"/>
                  </a:cubicBezTo>
                  <a:cubicBezTo>
                    <a:pt x="110" y="7788"/>
                    <a:pt x="110" y="7910"/>
                    <a:pt x="122" y="8031"/>
                  </a:cubicBezTo>
                  <a:lnTo>
                    <a:pt x="122" y="8190"/>
                  </a:lnTo>
                  <a:lnTo>
                    <a:pt x="122" y="8360"/>
                  </a:lnTo>
                  <a:lnTo>
                    <a:pt x="122" y="8469"/>
                  </a:lnTo>
                  <a:cubicBezTo>
                    <a:pt x="134" y="8482"/>
                    <a:pt x="134" y="8506"/>
                    <a:pt x="134" y="8518"/>
                  </a:cubicBezTo>
                  <a:lnTo>
                    <a:pt x="134" y="8530"/>
                  </a:lnTo>
                  <a:lnTo>
                    <a:pt x="147" y="8530"/>
                  </a:lnTo>
                  <a:cubicBezTo>
                    <a:pt x="183" y="8555"/>
                    <a:pt x="220" y="8566"/>
                    <a:pt x="231" y="8566"/>
                  </a:cubicBezTo>
                  <a:cubicBezTo>
                    <a:pt x="244" y="8566"/>
                    <a:pt x="256" y="8555"/>
                    <a:pt x="268" y="8555"/>
                  </a:cubicBezTo>
                  <a:cubicBezTo>
                    <a:pt x="280" y="8542"/>
                    <a:pt x="293" y="8506"/>
                    <a:pt x="293" y="8457"/>
                  </a:cubicBezTo>
                  <a:lnTo>
                    <a:pt x="293" y="8385"/>
                  </a:lnTo>
                  <a:lnTo>
                    <a:pt x="293" y="7922"/>
                  </a:lnTo>
                  <a:lnTo>
                    <a:pt x="293" y="7594"/>
                  </a:lnTo>
                  <a:cubicBezTo>
                    <a:pt x="293" y="7193"/>
                    <a:pt x="293" y="6779"/>
                    <a:pt x="280" y="6377"/>
                  </a:cubicBezTo>
                  <a:lnTo>
                    <a:pt x="280" y="6183"/>
                  </a:lnTo>
                  <a:cubicBezTo>
                    <a:pt x="280" y="6134"/>
                    <a:pt x="280" y="6074"/>
                    <a:pt x="268" y="6013"/>
                  </a:cubicBezTo>
                  <a:lnTo>
                    <a:pt x="268" y="5247"/>
                  </a:lnTo>
                  <a:lnTo>
                    <a:pt x="256" y="4858"/>
                  </a:lnTo>
                  <a:lnTo>
                    <a:pt x="256" y="4796"/>
                  </a:lnTo>
                  <a:lnTo>
                    <a:pt x="256" y="4772"/>
                  </a:lnTo>
                  <a:lnTo>
                    <a:pt x="256" y="4602"/>
                  </a:lnTo>
                  <a:cubicBezTo>
                    <a:pt x="244" y="4480"/>
                    <a:pt x="244" y="4359"/>
                    <a:pt x="244" y="4237"/>
                  </a:cubicBezTo>
                  <a:cubicBezTo>
                    <a:pt x="231" y="3909"/>
                    <a:pt x="231" y="3580"/>
                    <a:pt x="231" y="3264"/>
                  </a:cubicBezTo>
                  <a:cubicBezTo>
                    <a:pt x="231" y="2924"/>
                    <a:pt x="244" y="2571"/>
                    <a:pt x="244" y="2231"/>
                  </a:cubicBezTo>
                  <a:lnTo>
                    <a:pt x="244" y="2036"/>
                  </a:lnTo>
                  <a:lnTo>
                    <a:pt x="244" y="1890"/>
                  </a:lnTo>
                  <a:cubicBezTo>
                    <a:pt x="256" y="1817"/>
                    <a:pt x="256" y="1732"/>
                    <a:pt x="256" y="1659"/>
                  </a:cubicBezTo>
                  <a:lnTo>
                    <a:pt x="256" y="1634"/>
                  </a:lnTo>
                  <a:cubicBezTo>
                    <a:pt x="256" y="1586"/>
                    <a:pt x="256" y="1537"/>
                    <a:pt x="207" y="1501"/>
                  </a:cubicBezTo>
                  <a:close/>
                  <a:moveTo>
                    <a:pt x="356" y="1483"/>
                  </a:moveTo>
                  <a:cubicBezTo>
                    <a:pt x="350" y="1483"/>
                    <a:pt x="345" y="1488"/>
                    <a:pt x="329" y="1488"/>
                  </a:cubicBezTo>
                  <a:lnTo>
                    <a:pt x="293" y="1488"/>
                  </a:lnTo>
                  <a:lnTo>
                    <a:pt x="293" y="1513"/>
                  </a:lnTo>
                  <a:cubicBezTo>
                    <a:pt x="293" y="1561"/>
                    <a:pt x="293" y="1623"/>
                    <a:pt x="280" y="1671"/>
                  </a:cubicBezTo>
                  <a:cubicBezTo>
                    <a:pt x="280" y="1793"/>
                    <a:pt x="280" y="1915"/>
                    <a:pt x="268" y="2024"/>
                  </a:cubicBezTo>
                  <a:lnTo>
                    <a:pt x="268" y="2291"/>
                  </a:lnTo>
                  <a:lnTo>
                    <a:pt x="268" y="3678"/>
                  </a:lnTo>
                  <a:lnTo>
                    <a:pt x="268" y="4055"/>
                  </a:lnTo>
                  <a:cubicBezTo>
                    <a:pt x="268" y="4347"/>
                    <a:pt x="268" y="4650"/>
                    <a:pt x="293" y="4942"/>
                  </a:cubicBezTo>
                  <a:cubicBezTo>
                    <a:pt x="293" y="5101"/>
                    <a:pt x="293" y="5247"/>
                    <a:pt x="304" y="5404"/>
                  </a:cubicBezTo>
                  <a:cubicBezTo>
                    <a:pt x="317" y="5599"/>
                    <a:pt x="317" y="5806"/>
                    <a:pt x="304" y="6013"/>
                  </a:cubicBezTo>
                  <a:lnTo>
                    <a:pt x="304" y="6110"/>
                  </a:lnTo>
                  <a:lnTo>
                    <a:pt x="304" y="6147"/>
                  </a:lnTo>
                  <a:cubicBezTo>
                    <a:pt x="304" y="6207"/>
                    <a:pt x="304" y="6280"/>
                    <a:pt x="317" y="6341"/>
                  </a:cubicBezTo>
                  <a:cubicBezTo>
                    <a:pt x="317" y="6475"/>
                    <a:pt x="329" y="6609"/>
                    <a:pt x="329" y="6742"/>
                  </a:cubicBezTo>
                  <a:lnTo>
                    <a:pt x="329" y="7922"/>
                  </a:lnTo>
                  <a:lnTo>
                    <a:pt x="329" y="8433"/>
                  </a:lnTo>
                  <a:lnTo>
                    <a:pt x="329" y="8506"/>
                  </a:lnTo>
                  <a:cubicBezTo>
                    <a:pt x="329" y="8555"/>
                    <a:pt x="366" y="8579"/>
                    <a:pt x="402" y="8579"/>
                  </a:cubicBezTo>
                  <a:lnTo>
                    <a:pt x="414" y="8579"/>
                  </a:lnTo>
                  <a:cubicBezTo>
                    <a:pt x="426" y="8579"/>
                    <a:pt x="439" y="8566"/>
                    <a:pt x="463" y="8555"/>
                  </a:cubicBezTo>
                  <a:lnTo>
                    <a:pt x="487" y="8555"/>
                  </a:lnTo>
                  <a:lnTo>
                    <a:pt x="499" y="8542"/>
                  </a:lnTo>
                  <a:lnTo>
                    <a:pt x="499" y="8482"/>
                  </a:lnTo>
                  <a:lnTo>
                    <a:pt x="499" y="8372"/>
                  </a:lnTo>
                  <a:lnTo>
                    <a:pt x="499" y="8360"/>
                  </a:lnTo>
                  <a:cubicBezTo>
                    <a:pt x="499" y="8299"/>
                    <a:pt x="499" y="8239"/>
                    <a:pt x="512" y="8177"/>
                  </a:cubicBezTo>
                  <a:cubicBezTo>
                    <a:pt x="512" y="8141"/>
                    <a:pt x="512" y="8104"/>
                    <a:pt x="523" y="8068"/>
                  </a:cubicBezTo>
                  <a:cubicBezTo>
                    <a:pt x="523" y="7995"/>
                    <a:pt x="536" y="7922"/>
                    <a:pt x="536" y="7849"/>
                  </a:cubicBezTo>
                  <a:cubicBezTo>
                    <a:pt x="523" y="7521"/>
                    <a:pt x="523" y="7168"/>
                    <a:pt x="512" y="6804"/>
                  </a:cubicBezTo>
                  <a:cubicBezTo>
                    <a:pt x="512" y="6658"/>
                    <a:pt x="512" y="6512"/>
                    <a:pt x="499" y="6353"/>
                  </a:cubicBezTo>
                  <a:cubicBezTo>
                    <a:pt x="499" y="6293"/>
                    <a:pt x="499" y="6220"/>
                    <a:pt x="487" y="6158"/>
                  </a:cubicBezTo>
                  <a:lnTo>
                    <a:pt x="487" y="6147"/>
                  </a:lnTo>
                  <a:lnTo>
                    <a:pt x="487" y="6122"/>
                  </a:lnTo>
                  <a:cubicBezTo>
                    <a:pt x="487" y="6050"/>
                    <a:pt x="487" y="5964"/>
                    <a:pt x="475" y="5891"/>
                  </a:cubicBezTo>
                  <a:cubicBezTo>
                    <a:pt x="463" y="5721"/>
                    <a:pt x="450" y="5539"/>
                    <a:pt x="450" y="5368"/>
                  </a:cubicBezTo>
                  <a:cubicBezTo>
                    <a:pt x="439" y="4796"/>
                    <a:pt x="450" y="4237"/>
                    <a:pt x="450" y="3629"/>
                  </a:cubicBezTo>
                  <a:cubicBezTo>
                    <a:pt x="450" y="3532"/>
                    <a:pt x="450" y="3447"/>
                    <a:pt x="463" y="3361"/>
                  </a:cubicBezTo>
                  <a:lnTo>
                    <a:pt x="463" y="3118"/>
                  </a:lnTo>
                  <a:cubicBezTo>
                    <a:pt x="475" y="2826"/>
                    <a:pt x="475" y="2534"/>
                    <a:pt x="463" y="2255"/>
                  </a:cubicBezTo>
                  <a:cubicBezTo>
                    <a:pt x="463" y="2085"/>
                    <a:pt x="463" y="1915"/>
                    <a:pt x="450" y="1744"/>
                  </a:cubicBezTo>
                  <a:lnTo>
                    <a:pt x="450" y="1610"/>
                  </a:lnTo>
                  <a:cubicBezTo>
                    <a:pt x="450" y="1586"/>
                    <a:pt x="439" y="1561"/>
                    <a:pt x="439" y="1537"/>
                  </a:cubicBezTo>
                  <a:cubicBezTo>
                    <a:pt x="439" y="1537"/>
                    <a:pt x="439" y="1525"/>
                    <a:pt x="426" y="1513"/>
                  </a:cubicBezTo>
                  <a:lnTo>
                    <a:pt x="426" y="1501"/>
                  </a:lnTo>
                  <a:lnTo>
                    <a:pt x="414" y="1501"/>
                  </a:lnTo>
                  <a:lnTo>
                    <a:pt x="402" y="1488"/>
                  </a:lnTo>
                  <a:lnTo>
                    <a:pt x="366" y="1488"/>
                  </a:lnTo>
                  <a:cubicBezTo>
                    <a:pt x="361" y="1485"/>
                    <a:pt x="359" y="1483"/>
                    <a:pt x="356" y="1483"/>
                  </a:cubicBezTo>
                  <a:close/>
                  <a:moveTo>
                    <a:pt x="621" y="8639"/>
                  </a:moveTo>
                  <a:cubicBezTo>
                    <a:pt x="645" y="8639"/>
                    <a:pt x="669" y="8652"/>
                    <a:pt x="682" y="8664"/>
                  </a:cubicBezTo>
                  <a:lnTo>
                    <a:pt x="682" y="8749"/>
                  </a:lnTo>
                  <a:cubicBezTo>
                    <a:pt x="626" y="8760"/>
                    <a:pt x="570" y="8763"/>
                    <a:pt x="513" y="8763"/>
                  </a:cubicBezTo>
                  <a:cubicBezTo>
                    <a:pt x="436" y="8763"/>
                    <a:pt x="358" y="8756"/>
                    <a:pt x="280" y="8749"/>
                  </a:cubicBezTo>
                  <a:lnTo>
                    <a:pt x="220" y="8749"/>
                  </a:lnTo>
                  <a:cubicBezTo>
                    <a:pt x="195" y="8749"/>
                    <a:pt x="183" y="8737"/>
                    <a:pt x="183" y="8737"/>
                  </a:cubicBezTo>
                  <a:cubicBezTo>
                    <a:pt x="171" y="8725"/>
                    <a:pt x="171" y="8701"/>
                    <a:pt x="171" y="8664"/>
                  </a:cubicBezTo>
                  <a:lnTo>
                    <a:pt x="183" y="8664"/>
                  </a:lnTo>
                  <a:cubicBezTo>
                    <a:pt x="195" y="8652"/>
                    <a:pt x="220" y="8652"/>
                    <a:pt x="231" y="8652"/>
                  </a:cubicBezTo>
                  <a:lnTo>
                    <a:pt x="512" y="8652"/>
                  </a:lnTo>
                  <a:lnTo>
                    <a:pt x="609" y="8639"/>
                  </a:lnTo>
                  <a:close/>
                  <a:moveTo>
                    <a:pt x="609" y="8603"/>
                  </a:moveTo>
                  <a:lnTo>
                    <a:pt x="512" y="8615"/>
                  </a:lnTo>
                  <a:lnTo>
                    <a:pt x="231" y="8615"/>
                  </a:lnTo>
                  <a:cubicBezTo>
                    <a:pt x="207" y="8615"/>
                    <a:pt x="195" y="8615"/>
                    <a:pt x="183" y="8628"/>
                  </a:cubicBezTo>
                  <a:lnTo>
                    <a:pt x="147" y="8628"/>
                  </a:lnTo>
                  <a:lnTo>
                    <a:pt x="147" y="8639"/>
                  </a:lnTo>
                  <a:cubicBezTo>
                    <a:pt x="134" y="8688"/>
                    <a:pt x="134" y="8737"/>
                    <a:pt x="147" y="8761"/>
                  </a:cubicBezTo>
                  <a:cubicBezTo>
                    <a:pt x="171" y="8774"/>
                    <a:pt x="195" y="8785"/>
                    <a:pt x="207" y="8785"/>
                  </a:cubicBezTo>
                  <a:lnTo>
                    <a:pt x="280" y="8785"/>
                  </a:lnTo>
                  <a:cubicBezTo>
                    <a:pt x="353" y="8798"/>
                    <a:pt x="414" y="8798"/>
                    <a:pt x="487" y="8798"/>
                  </a:cubicBezTo>
                  <a:cubicBezTo>
                    <a:pt x="548" y="8798"/>
                    <a:pt x="621" y="8798"/>
                    <a:pt x="694" y="8774"/>
                  </a:cubicBezTo>
                  <a:lnTo>
                    <a:pt x="706" y="8774"/>
                  </a:lnTo>
                  <a:lnTo>
                    <a:pt x="706" y="8761"/>
                  </a:lnTo>
                  <a:cubicBezTo>
                    <a:pt x="718" y="8701"/>
                    <a:pt x="718" y="8664"/>
                    <a:pt x="706" y="8639"/>
                  </a:cubicBezTo>
                  <a:cubicBezTo>
                    <a:pt x="682" y="8615"/>
                    <a:pt x="645" y="8615"/>
                    <a:pt x="621" y="8603"/>
                  </a:cubicBezTo>
                  <a:close/>
                  <a:moveTo>
                    <a:pt x="596" y="8858"/>
                  </a:moveTo>
                  <a:cubicBezTo>
                    <a:pt x="645" y="8858"/>
                    <a:pt x="658" y="8871"/>
                    <a:pt x="658" y="8907"/>
                  </a:cubicBezTo>
                  <a:cubicBezTo>
                    <a:pt x="669" y="8980"/>
                    <a:pt x="669" y="9041"/>
                    <a:pt x="669" y="9102"/>
                  </a:cubicBezTo>
                  <a:cubicBezTo>
                    <a:pt x="669" y="9163"/>
                    <a:pt x="645" y="9199"/>
                    <a:pt x="585" y="9223"/>
                  </a:cubicBezTo>
                  <a:cubicBezTo>
                    <a:pt x="536" y="9236"/>
                    <a:pt x="487" y="9236"/>
                    <a:pt x="439" y="9236"/>
                  </a:cubicBezTo>
                  <a:cubicBezTo>
                    <a:pt x="377" y="9236"/>
                    <a:pt x="293" y="9236"/>
                    <a:pt x="195" y="9199"/>
                  </a:cubicBezTo>
                  <a:cubicBezTo>
                    <a:pt x="171" y="9090"/>
                    <a:pt x="183" y="8980"/>
                    <a:pt x="195" y="8883"/>
                  </a:cubicBezTo>
                  <a:cubicBezTo>
                    <a:pt x="195" y="8871"/>
                    <a:pt x="207" y="8871"/>
                    <a:pt x="207" y="8871"/>
                  </a:cubicBezTo>
                  <a:cubicBezTo>
                    <a:pt x="220" y="8871"/>
                    <a:pt x="220" y="8858"/>
                    <a:pt x="231" y="8858"/>
                  </a:cubicBezTo>
                  <a:close/>
                  <a:moveTo>
                    <a:pt x="609" y="8822"/>
                  </a:moveTo>
                  <a:cubicBezTo>
                    <a:pt x="475" y="8822"/>
                    <a:pt x="366" y="8822"/>
                    <a:pt x="231" y="8834"/>
                  </a:cubicBezTo>
                  <a:lnTo>
                    <a:pt x="195" y="8834"/>
                  </a:lnTo>
                  <a:cubicBezTo>
                    <a:pt x="183" y="8847"/>
                    <a:pt x="183" y="8847"/>
                    <a:pt x="171" y="8847"/>
                  </a:cubicBezTo>
                  <a:lnTo>
                    <a:pt x="158" y="8847"/>
                  </a:lnTo>
                  <a:lnTo>
                    <a:pt x="158" y="8858"/>
                  </a:lnTo>
                  <a:cubicBezTo>
                    <a:pt x="147" y="8980"/>
                    <a:pt x="134" y="9102"/>
                    <a:pt x="171" y="9223"/>
                  </a:cubicBezTo>
                  <a:lnTo>
                    <a:pt x="171" y="9236"/>
                  </a:lnTo>
                  <a:cubicBezTo>
                    <a:pt x="268" y="9272"/>
                    <a:pt x="341" y="9272"/>
                    <a:pt x="414" y="9272"/>
                  </a:cubicBezTo>
                  <a:lnTo>
                    <a:pt x="439" y="9272"/>
                  </a:lnTo>
                  <a:cubicBezTo>
                    <a:pt x="487" y="9272"/>
                    <a:pt x="536" y="9260"/>
                    <a:pt x="585" y="9247"/>
                  </a:cubicBezTo>
                  <a:cubicBezTo>
                    <a:pt x="658" y="9236"/>
                    <a:pt x="706" y="9175"/>
                    <a:pt x="706" y="9102"/>
                  </a:cubicBezTo>
                  <a:cubicBezTo>
                    <a:pt x="706" y="9041"/>
                    <a:pt x="706" y="8968"/>
                    <a:pt x="694" y="8907"/>
                  </a:cubicBezTo>
                  <a:cubicBezTo>
                    <a:pt x="694" y="8847"/>
                    <a:pt x="658" y="8822"/>
                    <a:pt x="609" y="8822"/>
                  </a:cubicBezTo>
                  <a:close/>
                  <a:moveTo>
                    <a:pt x="426" y="29"/>
                  </a:moveTo>
                  <a:cubicBezTo>
                    <a:pt x="450" y="29"/>
                    <a:pt x="475" y="42"/>
                    <a:pt x="487" y="78"/>
                  </a:cubicBezTo>
                  <a:cubicBezTo>
                    <a:pt x="523" y="126"/>
                    <a:pt x="548" y="175"/>
                    <a:pt x="560" y="236"/>
                  </a:cubicBezTo>
                  <a:cubicBezTo>
                    <a:pt x="572" y="358"/>
                    <a:pt x="596" y="491"/>
                    <a:pt x="621" y="601"/>
                  </a:cubicBezTo>
                  <a:cubicBezTo>
                    <a:pt x="645" y="783"/>
                    <a:pt x="669" y="966"/>
                    <a:pt x="694" y="1136"/>
                  </a:cubicBezTo>
                  <a:cubicBezTo>
                    <a:pt x="718" y="1367"/>
                    <a:pt x="731" y="1598"/>
                    <a:pt x="731" y="1866"/>
                  </a:cubicBezTo>
                  <a:cubicBezTo>
                    <a:pt x="718" y="1999"/>
                    <a:pt x="718" y="2134"/>
                    <a:pt x="718" y="2279"/>
                  </a:cubicBezTo>
                  <a:cubicBezTo>
                    <a:pt x="706" y="2474"/>
                    <a:pt x="706" y="2680"/>
                    <a:pt x="694" y="2875"/>
                  </a:cubicBezTo>
                  <a:lnTo>
                    <a:pt x="694" y="3228"/>
                  </a:lnTo>
                  <a:lnTo>
                    <a:pt x="694" y="3739"/>
                  </a:lnTo>
                  <a:cubicBezTo>
                    <a:pt x="669" y="4225"/>
                    <a:pt x="669" y="4699"/>
                    <a:pt x="669" y="5174"/>
                  </a:cubicBezTo>
                  <a:cubicBezTo>
                    <a:pt x="682" y="5307"/>
                    <a:pt x="682" y="5453"/>
                    <a:pt x="682" y="5599"/>
                  </a:cubicBezTo>
                  <a:cubicBezTo>
                    <a:pt x="682" y="5733"/>
                    <a:pt x="682" y="5879"/>
                    <a:pt x="694" y="6013"/>
                  </a:cubicBezTo>
                  <a:cubicBezTo>
                    <a:pt x="694" y="6122"/>
                    <a:pt x="694" y="6244"/>
                    <a:pt x="706" y="6366"/>
                  </a:cubicBezTo>
                  <a:lnTo>
                    <a:pt x="706" y="7217"/>
                  </a:lnTo>
                  <a:lnTo>
                    <a:pt x="706" y="7885"/>
                  </a:lnTo>
                  <a:cubicBezTo>
                    <a:pt x="706" y="8020"/>
                    <a:pt x="718" y="8153"/>
                    <a:pt x="718" y="8275"/>
                  </a:cubicBezTo>
                  <a:cubicBezTo>
                    <a:pt x="718" y="8323"/>
                    <a:pt x="718" y="8360"/>
                    <a:pt x="731" y="8409"/>
                  </a:cubicBezTo>
                  <a:lnTo>
                    <a:pt x="731" y="8433"/>
                  </a:lnTo>
                  <a:lnTo>
                    <a:pt x="731" y="8530"/>
                  </a:lnTo>
                  <a:cubicBezTo>
                    <a:pt x="767" y="8639"/>
                    <a:pt x="767" y="8725"/>
                    <a:pt x="742" y="8822"/>
                  </a:cubicBezTo>
                  <a:cubicBezTo>
                    <a:pt x="731" y="8858"/>
                    <a:pt x="731" y="8895"/>
                    <a:pt x="742" y="8931"/>
                  </a:cubicBezTo>
                  <a:lnTo>
                    <a:pt x="742" y="8980"/>
                  </a:lnTo>
                  <a:lnTo>
                    <a:pt x="742" y="9029"/>
                  </a:lnTo>
                  <a:cubicBezTo>
                    <a:pt x="755" y="9053"/>
                    <a:pt x="755" y="9090"/>
                    <a:pt x="755" y="9114"/>
                  </a:cubicBezTo>
                  <a:cubicBezTo>
                    <a:pt x="742" y="9223"/>
                    <a:pt x="682" y="9284"/>
                    <a:pt x="572" y="9309"/>
                  </a:cubicBezTo>
                  <a:cubicBezTo>
                    <a:pt x="518" y="9314"/>
                    <a:pt x="461" y="9318"/>
                    <a:pt x="403" y="9318"/>
                  </a:cubicBezTo>
                  <a:cubicBezTo>
                    <a:pt x="320" y="9318"/>
                    <a:pt x="233" y="9308"/>
                    <a:pt x="147" y="9272"/>
                  </a:cubicBezTo>
                  <a:cubicBezTo>
                    <a:pt x="85" y="9175"/>
                    <a:pt x="85" y="9077"/>
                    <a:pt x="98" y="8980"/>
                  </a:cubicBezTo>
                  <a:lnTo>
                    <a:pt x="98" y="8956"/>
                  </a:lnTo>
                  <a:cubicBezTo>
                    <a:pt x="98" y="8883"/>
                    <a:pt x="110" y="8822"/>
                    <a:pt x="85" y="8749"/>
                  </a:cubicBezTo>
                  <a:cubicBezTo>
                    <a:pt x="74" y="8725"/>
                    <a:pt x="74" y="8688"/>
                    <a:pt x="74" y="8664"/>
                  </a:cubicBezTo>
                  <a:cubicBezTo>
                    <a:pt x="98" y="8506"/>
                    <a:pt x="98" y="8360"/>
                    <a:pt x="85" y="8226"/>
                  </a:cubicBezTo>
                  <a:lnTo>
                    <a:pt x="85" y="8056"/>
                  </a:lnTo>
                  <a:cubicBezTo>
                    <a:pt x="85" y="7898"/>
                    <a:pt x="74" y="7739"/>
                    <a:pt x="74" y="7582"/>
                  </a:cubicBezTo>
                  <a:cubicBezTo>
                    <a:pt x="61" y="7302"/>
                    <a:pt x="61" y="7010"/>
                    <a:pt x="61" y="6718"/>
                  </a:cubicBezTo>
                  <a:cubicBezTo>
                    <a:pt x="74" y="6147"/>
                    <a:pt x="61" y="5575"/>
                    <a:pt x="49" y="5088"/>
                  </a:cubicBezTo>
                  <a:cubicBezTo>
                    <a:pt x="49" y="5015"/>
                    <a:pt x="49" y="4931"/>
                    <a:pt x="61" y="4858"/>
                  </a:cubicBezTo>
                  <a:lnTo>
                    <a:pt x="61" y="4650"/>
                  </a:lnTo>
                  <a:cubicBezTo>
                    <a:pt x="61" y="4577"/>
                    <a:pt x="61" y="4505"/>
                    <a:pt x="49" y="4432"/>
                  </a:cubicBezTo>
                  <a:lnTo>
                    <a:pt x="49" y="4323"/>
                  </a:lnTo>
                  <a:lnTo>
                    <a:pt x="49" y="4250"/>
                  </a:lnTo>
                  <a:cubicBezTo>
                    <a:pt x="37" y="4188"/>
                    <a:pt x="37" y="4115"/>
                    <a:pt x="37" y="4042"/>
                  </a:cubicBezTo>
                  <a:lnTo>
                    <a:pt x="37" y="3799"/>
                  </a:lnTo>
                  <a:cubicBezTo>
                    <a:pt x="37" y="3507"/>
                    <a:pt x="37" y="3215"/>
                    <a:pt x="49" y="2924"/>
                  </a:cubicBezTo>
                  <a:cubicBezTo>
                    <a:pt x="49" y="2753"/>
                    <a:pt x="49" y="2583"/>
                    <a:pt x="61" y="2413"/>
                  </a:cubicBezTo>
                  <a:cubicBezTo>
                    <a:pt x="61" y="2291"/>
                    <a:pt x="74" y="2170"/>
                    <a:pt x="74" y="2048"/>
                  </a:cubicBezTo>
                  <a:cubicBezTo>
                    <a:pt x="74" y="1926"/>
                    <a:pt x="74" y="1793"/>
                    <a:pt x="85" y="1671"/>
                  </a:cubicBezTo>
                  <a:lnTo>
                    <a:pt x="85" y="1488"/>
                  </a:lnTo>
                  <a:lnTo>
                    <a:pt x="85" y="1428"/>
                  </a:lnTo>
                  <a:lnTo>
                    <a:pt x="195" y="880"/>
                  </a:lnTo>
                  <a:lnTo>
                    <a:pt x="268" y="553"/>
                  </a:lnTo>
                  <a:cubicBezTo>
                    <a:pt x="293" y="467"/>
                    <a:pt x="304" y="370"/>
                    <a:pt x="329" y="285"/>
                  </a:cubicBezTo>
                  <a:cubicBezTo>
                    <a:pt x="341" y="261"/>
                    <a:pt x="341" y="224"/>
                    <a:pt x="341" y="199"/>
                  </a:cubicBezTo>
                  <a:cubicBezTo>
                    <a:pt x="353" y="163"/>
                    <a:pt x="353" y="139"/>
                    <a:pt x="366" y="102"/>
                  </a:cubicBezTo>
                  <a:cubicBezTo>
                    <a:pt x="377" y="53"/>
                    <a:pt x="390" y="42"/>
                    <a:pt x="426" y="29"/>
                  </a:cubicBezTo>
                  <a:close/>
                  <a:moveTo>
                    <a:pt x="440" y="1"/>
                  </a:moveTo>
                  <a:cubicBezTo>
                    <a:pt x="431" y="1"/>
                    <a:pt x="423" y="2"/>
                    <a:pt x="414" y="5"/>
                  </a:cubicBezTo>
                  <a:cubicBezTo>
                    <a:pt x="353" y="5"/>
                    <a:pt x="341" y="66"/>
                    <a:pt x="329" y="90"/>
                  </a:cubicBezTo>
                  <a:cubicBezTo>
                    <a:pt x="329" y="126"/>
                    <a:pt x="317" y="163"/>
                    <a:pt x="317" y="188"/>
                  </a:cubicBezTo>
                  <a:cubicBezTo>
                    <a:pt x="304" y="224"/>
                    <a:pt x="304" y="248"/>
                    <a:pt x="293" y="272"/>
                  </a:cubicBezTo>
                  <a:cubicBezTo>
                    <a:pt x="280" y="370"/>
                    <a:pt x="256" y="455"/>
                    <a:pt x="231" y="540"/>
                  </a:cubicBezTo>
                  <a:cubicBezTo>
                    <a:pt x="207" y="650"/>
                    <a:pt x="195" y="759"/>
                    <a:pt x="171" y="869"/>
                  </a:cubicBezTo>
                  <a:cubicBezTo>
                    <a:pt x="122" y="1051"/>
                    <a:pt x="85" y="1245"/>
                    <a:pt x="49" y="1428"/>
                  </a:cubicBezTo>
                  <a:lnTo>
                    <a:pt x="49" y="1488"/>
                  </a:lnTo>
                  <a:lnTo>
                    <a:pt x="49" y="1671"/>
                  </a:lnTo>
                  <a:cubicBezTo>
                    <a:pt x="49" y="1793"/>
                    <a:pt x="49" y="1926"/>
                    <a:pt x="37" y="2048"/>
                  </a:cubicBezTo>
                  <a:cubicBezTo>
                    <a:pt x="37" y="2170"/>
                    <a:pt x="37" y="2291"/>
                    <a:pt x="25" y="2413"/>
                  </a:cubicBezTo>
                  <a:cubicBezTo>
                    <a:pt x="25" y="2583"/>
                    <a:pt x="13" y="2753"/>
                    <a:pt x="13" y="2912"/>
                  </a:cubicBezTo>
                  <a:cubicBezTo>
                    <a:pt x="1" y="3215"/>
                    <a:pt x="1" y="3507"/>
                    <a:pt x="1" y="3799"/>
                  </a:cubicBezTo>
                  <a:lnTo>
                    <a:pt x="1" y="4042"/>
                  </a:lnTo>
                  <a:cubicBezTo>
                    <a:pt x="1" y="4115"/>
                    <a:pt x="13" y="4188"/>
                    <a:pt x="13" y="4250"/>
                  </a:cubicBezTo>
                  <a:lnTo>
                    <a:pt x="13" y="4323"/>
                  </a:lnTo>
                  <a:lnTo>
                    <a:pt x="13" y="4432"/>
                  </a:lnTo>
                  <a:cubicBezTo>
                    <a:pt x="25" y="4505"/>
                    <a:pt x="25" y="4577"/>
                    <a:pt x="25" y="4663"/>
                  </a:cubicBezTo>
                  <a:lnTo>
                    <a:pt x="25" y="4845"/>
                  </a:lnTo>
                  <a:cubicBezTo>
                    <a:pt x="13" y="4931"/>
                    <a:pt x="13" y="5015"/>
                    <a:pt x="13" y="5088"/>
                  </a:cubicBezTo>
                  <a:cubicBezTo>
                    <a:pt x="25" y="5575"/>
                    <a:pt x="37" y="6147"/>
                    <a:pt x="25" y="6718"/>
                  </a:cubicBezTo>
                  <a:cubicBezTo>
                    <a:pt x="25" y="7010"/>
                    <a:pt x="25" y="7302"/>
                    <a:pt x="37" y="7582"/>
                  </a:cubicBezTo>
                  <a:cubicBezTo>
                    <a:pt x="37" y="7739"/>
                    <a:pt x="49" y="7910"/>
                    <a:pt x="49" y="8068"/>
                  </a:cubicBezTo>
                  <a:lnTo>
                    <a:pt x="49" y="8226"/>
                  </a:lnTo>
                  <a:cubicBezTo>
                    <a:pt x="61" y="8360"/>
                    <a:pt x="61" y="8506"/>
                    <a:pt x="37" y="8652"/>
                  </a:cubicBezTo>
                  <a:cubicBezTo>
                    <a:pt x="37" y="8676"/>
                    <a:pt x="37" y="8725"/>
                    <a:pt x="49" y="8761"/>
                  </a:cubicBezTo>
                  <a:cubicBezTo>
                    <a:pt x="74" y="8822"/>
                    <a:pt x="74" y="8883"/>
                    <a:pt x="61" y="8956"/>
                  </a:cubicBezTo>
                  <a:lnTo>
                    <a:pt x="61" y="8980"/>
                  </a:lnTo>
                  <a:cubicBezTo>
                    <a:pt x="49" y="9077"/>
                    <a:pt x="49" y="9187"/>
                    <a:pt x="122" y="9296"/>
                  </a:cubicBezTo>
                  <a:lnTo>
                    <a:pt x="122" y="9309"/>
                  </a:lnTo>
                  <a:cubicBezTo>
                    <a:pt x="207" y="9345"/>
                    <a:pt x="304" y="9357"/>
                    <a:pt x="390" y="9357"/>
                  </a:cubicBezTo>
                  <a:cubicBezTo>
                    <a:pt x="450" y="9357"/>
                    <a:pt x="512" y="9345"/>
                    <a:pt x="585" y="9333"/>
                  </a:cubicBezTo>
                  <a:cubicBezTo>
                    <a:pt x="706" y="9320"/>
                    <a:pt x="779" y="9247"/>
                    <a:pt x="779" y="9114"/>
                  </a:cubicBezTo>
                  <a:cubicBezTo>
                    <a:pt x="791" y="9090"/>
                    <a:pt x="779" y="9053"/>
                    <a:pt x="779" y="9017"/>
                  </a:cubicBezTo>
                  <a:lnTo>
                    <a:pt x="779" y="8980"/>
                  </a:lnTo>
                  <a:lnTo>
                    <a:pt x="779" y="8931"/>
                  </a:lnTo>
                  <a:cubicBezTo>
                    <a:pt x="767" y="8895"/>
                    <a:pt x="767" y="8858"/>
                    <a:pt x="779" y="8834"/>
                  </a:cubicBezTo>
                  <a:cubicBezTo>
                    <a:pt x="804" y="8737"/>
                    <a:pt x="804" y="8639"/>
                    <a:pt x="767" y="8518"/>
                  </a:cubicBezTo>
                  <a:lnTo>
                    <a:pt x="767" y="8433"/>
                  </a:lnTo>
                  <a:lnTo>
                    <a:pt x="767" y="8409"/>
                  </a:lnTo>
                  <a:cubicBezTo>
                    <a:pt x="755" y="8360"/>
                    <a:pt x="755" y="8323"/>
                    <a:pt x="755" y="8275"/>
                  </a:cubicBezTo>
                  <a:cubicBezTo>
                    <a:pt x="755" y="8153"/>
                    <a:pt x="742" y="8020"/>
                    <a:pt x="742" y="7885"/>
                  </a:cubicBezTo>
                  <a:lnTo>
                    <a:pt x="742" y="7217"/>
                  </a:lnTo>
                  <a:cubicBezTo>
                    <a:pt x="742" y="6937"/>
                    <a:pt x="742" y="6645"/>
                    <a:pt x="731" y="6366"/>
                  </a:cubicBezTo>
                  <a:lnTo>
                    <a:pt x="731" y="6013"/>
                  </a:lnTo>
                  <a:cubicBezTo>
                    <a:pt x="718" y="5879"/>
                    <a:pt x="718" y="5733"/>
                    <a:pt x="718" y="5599"/>
                  </a:cubicBezTo>
                  <a:cubicBezTo>
                    <a:pt x="718" y="5453"/>
                    <a:pt x="706" y="5307"/>
                    <a:pt x="706" y="5174"/>
                  </a:cubicBezTo>
                  <a:cubicBezTo>
                    <a:pt x="706" y="4699"/>
                    <a:pt x="706" y="4225"/>
                    <a:pt x="718" y="3751"/>
                  </a:cubicBezTo>
                  <a:cubicBezTo>
                    <a:pt x="731" y="3569"/>
                    <a:pt x="731" y="3398"/>
                    <a:pt x="731" y="3228"/>
                  </a:cubicBezTo>
                  <a:lnTo>
                    <a:pt x="731" y="2875"/>
                  </a:lnTo>
                  <a:cubicBezTo>
                    <a:pt x="742" y="2680"/>
                    <a:pt x="742" y="2474"/>
                    <a:pt x="755" y="2279"/>
                  </a:cubicBezTo>
                  <a:cubicBezTo>
                    <a:pt x="755" y="2134"/>
                    <a:pt x="755" y="1999"/>
                    <a:pt x="767" y="1866"/>
                  </a:cubicBezTo>
                  <a:cubicBezTo>
                    <a:pt x="767" y="1598"/>
                    <a:pt x="755" y="1367"/>
                    <a:pt x="731" y="1136"/>
                  </a:cubicBezTo>
                  <a:cubicBezTo>
                    <a:pt x="706" y="953"/>
                    <a:pt x="682" y="771"/>
                    <a:pt x="645" y="601"/>
                  </a:cubicBezTo>
                  <a:cubicBezTo>
                    <a:pt x="633" y="480"/>
                    <a:pt x="609" y="358"/>
                    <a:pt x="596" y="236"/>
                  </a:cubicBezTo>
                  <a:cubicBezTo>
                    <a:pt x="585" y="163"/>
                    <a:pt x="560" y="115"/>
                    <a:pt x="523" y="53"/>
                  </a:cubicBezTo>
                  <a:cubicBezTo>
                    <a:pt x="496" y="16"/>
                    <a:pt x="468" y="1"/>
                    <a:pt x="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4722396" y="2990587"/>
              <a:ext cx="51533" cy="462668"/>
            </a:xfrm>
            <a:custGeom>
              <a:rect b="b" l="l" r="r" t="t"/>
              <a:pathLst>
                <a:path extrusionOk="0" h="9400" w="1047">
                  <a:moveTo>
                    <a:pt x="404" y="284"/>
                  </a:moveTo>
                  <a:cubicBezTo>
                    <a:pt x="424" y="284"/>
                    <a:pt x="444" y="297"/>
                    <a:pt x="451" y="319"/>
                  </a:cubicBezTo>
                  <a:cubicBezTo>
                    <a:pt x="476" y="416"/>
                    <a:pt x="512" y="513"/>
                    <a:pt x="536" y="611"/>
                  </a:cubicBezTo>
                  <a:cubicBezTo>
                    <a:pt x="560" y="744"/>
                    <a:pt x="573" y="878"/>
                    <a:pt x="597" y="1011"/>
                  </a:cubicBezTo>
                  <a:lnTo>
                    <a:pt x="597" y="1109"/>
                  </a:lnTo>
                  <a:cubicBezTo>
                    <a:pt x="494" y="1127"/>
                    <a:pt x="391" y="1154"/>
                    <a:pt x="288" y="1154"/>
                  </a:cubicBezTo>
                  <a:cubicBezTo>
                    <a:pt x="257" y="1154"/>
                    <a:pt x="226" y="1151"/>
                    <a:pt x="195" y="1146"/>
                  </a:cubicBezTo>
                  <a:cubicBezTo>
                    <a:pt x="184" y="1121"/>
                    <a:pt x="171" y="1097"/>
                    <a:pt x="171" y="1073"/>
                  </a:cubicBezTo>
                  <a:cubicBezTo>
                    <a:pt x="208" y="854"/>
                    <a:pt x="244" y="622"/>
                    <a:pt x="305" y="416"/>
                  </a:cubicBezTo>
                  <a:cubicBezTo>
                    <a:pt x="317" y="379"/>
                    <a:pt x="341" y="343"/>
                    <a:pt x="366" y="306"/>
                  </a:cubicBezTo>
                  <a:cubicBezTo>
                    <a:pt x="376" y="291"/>
                    <a:pt x="390" y="284"/>
                    <a:pt x="404" y="284"/>
                  </a:cubicBezTo>
                  <a:close/>
                  <a:moveTo>
                    <a:pt x="500" y="1194"/>
                  </a:moveTo>
                  <a:cubicBezTo>
                    <a:pt x="536" y="1194"/>
                    <a:pt x="573" y="1194"/>
                    <a:pt x="609" y="1206"/>
                  </a:cubicBezTo>
                  <a:cubicBezTo>
                    <a:pt x="646" y="1219"/>
                    <a:pt x="682" y="1230"/>
                    <a:pt x="682" y="1267"/>
                  </a:cubicBezTo>
                  <a:cubicBezTo>
                    <a:pt x="682" y="1303"/>
                    <a:pt x="657" y="1328"/>
                    <a:pt x="609" y="1328"/>
                  </a:cubicBezTo>
                  <a:cubicBezTo>
                    <a:pt x="500" y="1340"/>
                    <a:pt x="403" y="1352"/>
                    <a:pt x="293" y="1365"/>
                  </a:cubicBezTo>
                  <a:lnTo>
                    <a:pt x="293" y="1352"/>
                  </a:lnTo>
                  <a:cubicBezTo>
                    <a:pt x="260" y="1352"/>
                    <a:pt x="228" y="1358"/>
                    <a:pt x="195" y="1358"/>
                  </a:cubicBezTo>
                  <a:cubicBezTo>
                    <a:pt x="179" y="1358"/>
                    <a:pt x="163" y="1356"/>
                    <a:pt x="147" y="1352"/>
                  </a:cubicBezTo>
                  <a:cubicBezTo>
                    <a:pt x="135" y="1352"/>
                    <a:pt x="111" y="1328"/>
                    <a:pt x="111" y="1303"/>
                  </a:cubicBezTo>
                  <a:cubicBezTo>
                    <a:pt x="111" y="1292"/>
                    <a:pt x="122" y="1267"/>
                    <a:pt x="135" y="1243"/>
                  </a:cubicBezTo>
                  <a:cubicBezTo>
                    <a:pt x="147" y="1230"/>
                    <a:pt x="159" y="1230"/>
                    <a:pt x="171" y="1230"/>
                  </a:cubicBezTo>
                  <a:lnTo>
                    <a:pt x="500" y="1194"/>
                  </a:lnTo>
                  <a:close/>
                  <a:moveTo>
                    <a:pt x="633" y="1413"/>
                  </a:moveTo>
                  <a:cubicBezTo>
                    <a:pt x="706" y="1413"/>
                    <a:pt x="730" y="1438"/>
                    <a:pt x="743" y="1511"/>
                  </a:cubicBezTo>
                  <a:cubicBezTo>
                    <a:pt x="755" y="1632"/>
                    <a:pt x="767" y="1741"/>
                    <a:pt x="767" y="1863"/>
                  </a:cubicBezTo>
                  <a:cubicBezTo>
                    <a:pt x="779" y="2070"/>
                    <a:pt x="792" y="2289"/>
                    <a:pt x="803" y="2495"/>
                  </a:cubicBezTo>
                  <a:cubicBezTo>
                    <a:pt x="828" y="2933"/>
                    <a:pt x="840" y="3383"/>
                    <a:pt x="828" y="3821"/>
                  </a:cubicBezTo>
                  <a:lnTo>
                    <a:pt x="828" y="4636"/>
                  </a:lnTo>
                  <a:lnTo>
                    <a:pt x="828" y="4721"/>
                  </a:lnTo>
                  <a:cubicBezTo>
                    <a:pt x="828" y="4757"/>
                    <a:pt x="803" y="4794"/>
                    <a:pt x="767" y="4806"/>
                  </a:cubicBezTo>
                  <a:cubicBezTo>
                    <a:pt x="719" y="4818"/>
                    <a:pt x="657" y="4830"/>
                    <a:pt x="609" y="4843"/>
                  </a:cubicBezTo>
                  <a:cubicBezTo>
                    <a:pt x="524" y="4843"/>
                    <a:pt x="439" y="4843"/>
                    <a:pt x="354" y="4830"/>
                  </a:cubicBezTo>
                  <a:cubicBezTo>
                    <a:pt x="281" y="4830"/>
                    <a:pt x="195" y="4806"/>
                    <a:pt x="111" y="4794"/>
                  </a:cubicBezTo>
                  <a:cubicBezTo>
                    <a:pt x="98" y="4770"/>
                    <a:pt x="86" y="4733"/>
                    <a:pt x="86" y="4708"/>
                  </a:cubicBezTo>
                  <a:cubicBezTo>
                    <a:pt x="74" y="4527"/>
                    <a:pt x="62" y="4344"/>
                    <a:pt x="74" y="4149"/>
                  </a:cubicBezTo>
                  <a:cubicBezTo>
                    <a:pt x="86" y="4052"/>
                    <a:pt x="74" y="3954"/>
                    <a:pt x="74" y="3846"/>
                  </a:cubicBezTo>
                  <a:cubicBezTo>
                    <a:pt x="74" y="3687"/>
                    <a:pt x="86" y="3529"/>
                    <a:pt x="74" y="3359"/>
                  </a:cubicBezTo>
                  <a:cubicBezTo>
                    <a:pt x="74" y="3030"/>
                    <a:pt x="86" y="2690"/>
                    <a:pt x="86" y="2362"/>
                  </a:cubicBezTo>
                  <a:lnTo>
                    <a:pt x="86" y="1595"/>
                  </a:lnTo>
                  <a:cubicBezTo>
                    <a:pt x="86" y="1559"/>
                    <a:pt x="86" y="1522"/>
                    <a:pt x="98" y="1474"/>
                  </a:cubicBezTo>
                  <a:cubicBezTo>
                    <a:pt x="184" y="1438"/>
                    <a:pt x="268" y="1425"/>
                    <a:pt x="354" y="1425"/>
                  </a:cubicBezTo>
                  <a:cubicBezTo>
                    <a:pt x="439" y="1425"/>
                    <a:pt x="536" y="1413"/>
                    <a:pt x="633" y="1413"/>
                  </a:cubicBezTo>
                  <a:close/>
                  <a:moveTo>
                    <a:pt x="195" y="4879"/>
                  </a:moveTo>
                  <a:cubicBezTo>
                    <a:pt x="244" y="4891"/>
                    <a:pt x="293" y="4903"/>
                    <a:pt x="341" y="4903"/>
                  </a:cubicBezTo>
                  <a:cubicBezTo>
                    <a:pt x="393" y="4912"/>
                    <a:pt x="447" y="4916"/>
                    <a:pt x="501" y="4916"/>
                  </a:cubicBezTo>
                  <a:cubicBezTo>
                    <a:pt x="586" y="4916"/>
                    <a:pt x="673" y="4906"/>
                    <a:pt x="755" y="4891"/>
                  </a:cubicBezTo>
                  <a:lnTo>
                    <a:pt x="803" y="4891"/>
                  </a:lnTo>
                  <a:cubicBezTo>
                    <a:pt x="865" y="5062"/>
                    <a:pt x="803" y="5098"/>
                    <a:pt x="670" y="5098"/>
                  </a:cubicBezTo>
                  <a:cubicBezTo>
                    <a:pt x="581" y="5098"/>
                    <a:pt x="492" y="5103"/>
                    <a:pt x="402" y="5103"/>
                  </a:cubicBezTo>
                  <a:cubicBezTo>
                    <a:pt x="358" y="5103"/>
                    <a:pt x="313" y="5102"/>
                    <a:pt x="268" y="5098"/>
                  </a:cubicBezTo>
                  <a:cubicBezTo>
                    <a:pt x="184" y="5098"/>
                    <a:pt x="184" y="5098"/>
                    <a:pt x="98" y="5037"/>
                  </a:cubicBezTo>
                  <a:cubicBezTo>
                    <a:pt x="98" y="5013"/>
                    <a:pt x="86" y="4976"/>
                    <a:pt x="86" y="4952"/>
                  </a:cubicBezTo>
                  <a:cubicBezTo>
                    <a:pt x="86" y="4927"/>
                    <a:pt x="98" y="4916"/>
                    <a:pt x="98" y="4891"/>
                  </a:cubicBezTo>
                  <a:cubicBezTo>
                    <a:pt x="135" y="4879"/>
                    <a:pt x="171" y="4879"/>
                    <a:pt x="195" y="4879"/>
                  </a:cubicBezTo>
                  <a:close/>
                  <a:moveTo>
                    <a:pt x="184" y="5159"/>
                  </a:moveTo>
                  <a:cubicBezTo>
                    <a:pt x="277" y="5179"/>
                    <a:pt x="371" y="5188"/>
                    <a:pt x="462" y="5188"/>
                  </a:cubicBezTo>
                  <a:cubicBezTo>
                    <a:pt x="537" y="5188"/>
                    <a:pt x="611" y="5182"/>
                    <a:pt x="682" y="5171"/>
                  </a:cubicBezTo>
                  <a:lnTo>
                    <a:pt x="779" y="5171"/>
                  </a:lnTo>
                  <a:cubicBezTo>
                    <a:pt x="803" y="5171"/>
                    <a:pt x="816" y="5171"/>
                    <a:pt x="828" y="5208"/>
                  </a:cubicBezTo>
                  <a:cubicBezTo>
                    <a:pt x="840" y="5232"/>
                    <a:pt x="828" y="5281"/>
                    <a:pt x="803" y="5292"/>
                  </a:cubicBezTo>
                  <a:lnTo>
                    <a:pt x="694" y="5329"/>
                  </a:lnTo>
                  <a:cubicBezTo>
                    <a:pt x="649" y="5332"/>
                    <a:pt x="603" y="5334"/>
                    <a:pt x="556" y="5334"/>
                  </a:cubicBezTo>
                  <a:cubicBezTo>
                    <a:pt x="428" y="5334"/>
                    <a:pt x="296" y="5323"/>
                    <a:pt x="171" y="5305"/>
                  </a:cubicBezTo>
                  <a:cubicBezTo>
                    <a:pt x="147" y="5292"/>
                    <a:pt x="122" y="5281"/>
                    <a:pt x="111" y="5256"/>
                  </a:cubicBezTo>
                  <a:cubicBezTo>
                    <a:pt x="86" y="5232"/>
                    <a:pt x="86" y="5195"/>
                    <a:pt x="122" y="5159"/>
                  </a:cubicBezTo>
                  <a:close/>
                  <a:moveTo>
                    <a:pt x="111" y="5378"/>
                  </a:moveTo>
                  <a:cubicBezTo>
                    <a:pt x="244" y="5390"/>
                    <a:pt x="354" y="5402"/>
                    <a:pt x="476" y="5414"/>
                  </a:cubicBezTo>
                  <a:cubicBezTo>
                    <a:pt x="560" y="5414"/>
                    <a:pt x="646" y="5402"/>
                    <a:pt x="719" y="5402"/>
                  </a:cubicBezTo>
                  <a:cubicBezTo>
                    <a:pt x="755" y="5402"/>
                    <a:pt x="792" y="5390"/>
                    <a:pt x="828" y="5390"/>
                  </a:cubicBezTo>
                  <a:cubicBezTo>
                    <a:pt x="828" y="5427"/>
                    <a:pt x="840" y="5463"/>
                    <a:pt x="840" y="5487"/>
                  </a:cubicBezTo>
                  <a:cubicBezTo>
                    <a:pt x="852" y="5754"/>
                    <a:pt x="865" y="6010"/>
                    <a:pt x="889" y="6278"/>
                  </a:cubicBezTo>
                  <a:cubicBezTo>
                    <a:pt x="901" y="6594"/>
                    <a:pt x="925" y="6922"/>
                    <a:pt x="949" y="7238"/>
                  </a:cubicBezTo>
                  <a:lnTo>
                    <a:pt x="949" y="7603"/>
                  </a:lnTo>
                  <a:cubicBezTo>
                    <a:pt x="949" y="7943"/>
                    <a:pt x="949" y="8284"/>
                    <a:pt x="962" y="8624"/>
                  </a:cubicBezTo>
                  <a:cubicBezTo>
                    <a:pt x="962" y="8734"/>
                    <a:pt x="913" y="8795"/>
                    <a:pt x="828" y="8843"/>
                  </a:cubicBezTo>
                  <a:cubicBezTo>
                    <a:pt x="761" y="8877"/>
                    <a:pt x="693" y="8893"/>
                    <a:pt x="626" y="8893"/>
                  </a:cubicBezTo>
                  <a:cubicBezTo>
                    <a:pt x="547" y="8893"/>
                    <a:pt x="469" y="8871"/>
                    <a:pt x="390" y="8832"/>
                  </a:cubicBezTo>
                  <a:cubicBezTo>
                    <a:pt x="341" y="8807"/>
                    <a:pt x="317" y="8770"/>
                    <a:pt x="293" y="8722"/>
                  </a:cubicBezTo>
                  <a:lnTo>
                    <a:pt x="293" y="8686"/>
                  </a:lnTo>
                  <a:cubicBezTo>
                    <a:pt x="281" y="8613"/>
                    <a:pt x="281" y="8527"/>
                    <a:pt x="257" y="8467"/>
                  </a:cubicBezTo>
                  <a:cubicBezTo>
                    <a:pt x="232" y="8394"/>
                    <a:pt x="244" y="8321"/>
                    <a:pt x="232" y="8248"/>
                  </a:cubicBezTo>
                  <a:cubicBezTo>
                    <a:pt x="220" y="7992"/>
                    <a:pt x="195" y="7737"/>
                    <a:pt x="184" y="7481"/>
                  </a:cubicBezTo>
                  <a:lnTo>
                    <a:pt x="147" y="6862"/>
                  </a:lnTo>
                  <a:cubicBezTo>
                    <a:pt x="135" y="6667"/>
                    <a:pt x="122" y="6472"/>
                    <a:pt x="122" y="6289"/>
                  </a:cubicBezTo>
                  <a:cubicBezTo>
                    <a:pt x="111" y="5998"/>
                    <a:pt x="98" y="5706"/>
                    <a:pt x="98" y="5414"/>
                  </a:cubicBezTo>
                  <a:cubicBezTo>
                    <a:pt x="98" y="5414"/>
                    <a:pt x="98" y="5402"/>
                    <a:pt x="111" y="5378"/>
                  </a:cubicBezTo>
                  <a:close/>
                  <a:moveTo>
                    <a:pt x="865" y="8916"/>
                  </a:moveTo>
                  <a:cubicBezTo>
                    <a:pt x="876" y="8941"/>
                    <a:pt x="889" y="8965"/>
                    <a:pt x="889" y="8978"/>
                  </a:cubicBezTo>
                  <a:cubicBezTo>
                    <a:pt x="876" y="9038"/>
                    <a:pt x="876" y="9099"/>
                    <a:pt x="865" y="9172"/>
                  </a:cubicBezTo>
                  <a:cubicBezTo>
                    <a:pt x="852" y="9257"/>
                    <a:pt x="828" y="9294"/>
                    <a:pt x="730" y="9306"/>
                  </a:cubicBezTo>
                  <a:cubicBezTo>
                    <a:pt x="694" y="9318"/>
                    <a:pt x="657" y="9318"/>
                    <a:pt x="621" y="9318"/>
                  </a:cubicBezTo>
                  <a:cubicBezTo>
                    <a:pt x="500" y="9294"/>
                    <a:pt x="476" y="9294"/>
                    <a:pt x="451" y="9160"/>
                  </a:cubicBezTo>
                  <a:cubicBezTo>
                    <a:pt x="439" y="9099"/>
                    <a:pt x="414" y="9026"/>
                    <a:pt x="427" y="8941"/>
                  </a:cubicBezTo>
                  <a:lnTo>
                    <a:pt x="427" y="8941"/>
                  </a:lnTo>
                  <a:cubicBezTo>
                    <a:pt x="496" y="8957"/>
                    <a:pt x="560" y="8966"/>
                    <a:pt x="623" y="8966"/>
                  </a:cubicBezTo>
                  <a:cubicBezTo>
                    <a:pt x="704" y="8966"/>
                    <a:pt x="783" y="8951"/>
                    <a:pt x="865" y="8916"/>
                  </a:cubicBezTo>
                  <a:close/>
                  <a:moveTo>
                    <a:pt x="385" y="0"/>
                  </a:moveTo>
                  <a:cubicBezTo>
                    <a:pt x="378" y="0"/>
                    <a:pt x="372" y="1"/>
                    <a:pt x="366" y="2"/>
                  </a:cubicBezTo>
                  <a:cubicBezTo>
                    <a:pt x="330" y="2"/>
                    <a:pt x="305" y="38"/>
                    <a:pt x="305" y="100"/>
                  </a:cubicBezTo>
                  <a:cubicBezTo>
                    <a:pt x="317" y="184"/>
                    <a:pt x="293" y="270"/>
                    <a:pt x="257" y="355"/>
                  </a:cubicBezTo>
                  <a:cubicBezTo>
                    <a:pt x="244" y="379"/>
                    <a:pt x="232" y="416"/>
                    <a:pt x="220" y="452"/>
                  </a:cubicBezTo>
                  <a:cubicBezTo>
                    <a:pt x="195" y="598"/>
                    <a:pt x="171" y="744"/>
                    <a:pt x="135" y="902"/>
                  </a:cubicBezTo>
                  <a:cubicBezTo>
                    <a:pt x="111" y="1011"/>
                    <a:pt x="111" y="1133"/>
                    <a:pt x="49" y="1230"/>
                  </a:cubicBezTo>
                  <a:cubicBezTo>
                    <a:pt x="38" y="1255"/>
                    <a:pt x="38" y="1267"/>
                    <a:pt x="25" y="1292"/>
                  </a:cubicBezTo>
                  <a:lnTo>
                    <a:pt x="25" y="1511"/>
                  </a:lnTo>
                  <a:cubicBezTo>
                    <a:pt x="25" y="2033"/>
                    <a:pt x="38" y="2544"/>
                    <a:pt x="1" y="3067"/>
                  </a:cubicBezTo>
                  <a:lnTo>
                    <a:pt x="1" y="3213"/>
                  </a:lnTo>
                  <a:cubicBezTo>
                    <a:pt x="13" y="3359"/>
                    <a:pt x="25" y="3505"/>
                    <a:pt x="1" y="3651"/>
                  </a:cubicBezTo>
                  <a:lnTo>
                    <a:pt x="1" y="3954"/>
                  </a:lnTo>
                  <a:cubicBezTo>
                    <a:pt x="25" y="4113"/>
                    <a:pt x="13" y="4283"/>
                    <a:pt x="13" y="4441"/>
                  </a:cubicBezTo>
                  <a:lnTo>
                    <a:pt x="13" y="4551"/>
                  </a:lnTo>
                  <a:cubicBezTo>
                    <a:pt x="25" y="5025"/>
                    <a:pt x="38" y="5499"/>
                    <a:pt x="49" y="5986"/>
                  </a:cubicBezTo>
                  <a:cubicBezTo>
                    <a:pt x="49" y="6144"/>
                    <a:pt x="49" y="6314"/>
                    <a:pt x="62" y="6472"/>
                  </a:cubicBezTo>
                  <a:cubicBezTo>
                    <a:pt x="74" y="6752"/>
                    <a:pt x="98" y="7043"/>
                    <a:pt x="111" y="7324"/>
                  </a:cubicBezTo>
                  <a:lnTo>
                    <a:pt x="111" y="7408"/>
                  </a:lnTo>
                  <a:cubicBezTo>
                    <a:pt x="135" y="7652"/>
                    <a:pt x="147" y="7907"/>
                    <a:pt x="159" y="8151"/>
                  </a:cubicBezTo>
                  <a:cubicBezTo>
                    <a:pt x="171" y="8297"/>
                    <a:pt x="184" y="8443"/>
                    <a:pt x="195" y="8600"/>
                  </a:cubicBezTo>
                  <a:cubicBezTo>
                    <a:pt x="208" y="8686"/>
                    <a:pt x="220" y="8783"/>
                    <a:pt x="293" y="8856"/>
                  </a:cubicBezTo>
                  <a:cubicBezTo>
                    <a:pt x="330" y="8892"/>
                    <a:pt x="341" y="8953"/>
                    <a:pt x="354" y="9002"/>
                  </a:cubicBezTo>
                  <a:cubicBezTo>
                    <a:pt x="354" y="9075"/>
                    <a:pt x="366" y="9148"/>
                    <a:pt x="378" y="9208"/>
                  </a:cubicBezTo>
                  <a:cubicBezTo>
                    <a:pt x="390" y="9270"/>
                    <a:pt x="403" y="9318"/>
                    <a:pt x="463" y="9354"/>
                  </a:cubicBezTo>
                  <a:cubicBezTo>
                    <a:pt x="529" y="9373"/>
                    <a:pt x="602" y="9399"/>
                    <a:pt x="670" y="9399"/>
                  </a:cubicBezTo>
                  <a:cubicBezTo>
                    <a:pt x="691" y="9399"/>
                    <a:pt x="711" y="9397"/>
                    <a:pt x="730" y="9391"/>
                  </a:cubicBezTo>
                  <a:cubicBezTo>
                    <a:pt x="889" y="9354"/>
                    <a:pt x="938" y="9306"/>
                    <a:pt x="949" y="9160"/>
                  </a:cubicBezTo>
                  <a:cubicBezTo>
                    <a:pt x="962" y="9099"/>
                    <a:pt x="962" y="9038"/>
                    <a:pt x="962" y="8978"/>
                  </a:cubicBezTo>
                  <a:cubicBezTo>
                    <a:pt x="962" y="8916"/>
                    <a:pt x="962" y="8856"/>
                    <a:pt x="998" y="8807"/>
                  </a:cubicBezTo>
                  <a:cubicBezTo>
                    <a:pt x="1035" y="8770"/>
                    <a:pt x="1047" y="8722"/>
                    <a:pt x="1047" y="8673"/>
                  </a:cubicBezTo>
                  <a:cubicBezTo>
                    <a:pt x="1047" y="8552"/>
                    <a:pt x="1035" y="8430"/>
                    <a:pt x="1022" y="8308"/>
                  </a:cubicBezTo>
                  <a:cubicBezTo>
                    <a:pt x="1022" y="8235"/>
                    <a:pt x="1011" y="8162"/>
                    <a:pt x="1011" y="8102"/>
                  </a:cubicBezTo>
                  <a:cubicBezTo>
                    <a:pt x="1011" y="7834"/>
                    <a:pt x="1011" y="7567"/>
                    <a:pt x="998" y="7299"/>
                  </a:cubicBezTo>
                  <a:cubicBezTo>
                    <a:pt x="986" y="6922"/>
                    <a:pt x="962" y="6545"/>
                    <a:pt x="938" y="6168"/>
                  </a:cubicBezTo>
                  <a:cubicBezTo>
                    <a:pt x="925" y="5876"/>
                    <a:pt x="925" y="5572"/>
                    <a:pt x="901" y="5281"/>
                  </a:cubicBezTo>
                  <a:cubicBezTo>
                    <a:pt x="889" y="4916"/>
                    <a:pt x="901" y="4563"/>
                    <a:pt x="901" y="4198"/>
                  </a:cubicBezTo>
                  <a:cubicBezTo>
                    <a:pt x="901" y="3943"/>
                    <a:pt x="889" y="3675"/>
                    <a:pt x="901" y="3408"/>
                  </a:cubicBezTo>
                  <a:cubicBezTo>
                    <a:pt x="913" y="3103"/>
                    <a:pt x="876" y="2800"/>
                    <a:pt x="865" y="2495"/>
                  </a:cubicBezTo>
                  <a:lnTo>
                    <a:pt x="865" y="2471"/>
                  </a:lnTo>
                  <a:cubicBezTo>
                    <a:pt x="852" y="2240"/>
                    <a:pt x="828" y="2009"/>
                    <a:pt x="816" y="1778"/>
                  </a:cubicBezTo>
                  <a:cubicBezTo>
                    <a:pt x="816" y="1608"/>
                    <a:pt x="828" y="1449"/>
                    <a:pt x="767" y="1292"/>
                  </a:cubicBezTo>
                  <a:cubicBezTo>
                    <a:pt x="755" y="1243"/>
                    <a:pt x="743" y="1182"/>
                    <a:pt x="719" y="1146"/>
                  </a:cubicBezTo>
                  <a:cubicBezTo>
                    <a:pt x="694" y="1109"/>
                    <a:pt x="682" y="1060"/>
                    <a:pt x="682" y="1011"/>
                  </a:cubicBezTo>
                  <a:cubicBezTo>
                    <a:pt x="657" y="878"/>
                    <a:pt x="633" y="744"/>
                    <a:pt x="609" y="622"/>
                  </a:cubicBezTo>
                  <a:cubicBezTo>
                    <a:pt x="584" y="525"/>
                    <a:pt x="560" y="428"/>
                    <a:pt x="536" y="343"/>
                  </a:cubicBezTo>
                  <a:cubicBezTo>
                    <a:pt x="512" y="257"/>
                    <a:pt x="463" y="184"/>
                    <a:pt x="463" y="87"/>
                  </a:cubicBezTo>
                  <a:cubicBezTo>
                    <a:pt x="463" y="35"/>
                    <a:pt x="426" y="0"/>
                    <a:pt x="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4721215" y="2989504"/>
              <a:ext cx="53354" cy="464538"/>
            </a:xfrm>
            <a:custGeom>
              <a:rect b="b" l="l" r="r" t="t"/>
              <a:pathLst>
                <a:path extrusionOk="0" h="9438" w="1084">
                  <a:moveTo>
                    <a:pt x="424" y="323"/>
                  </a:moveTo>
                  <a:cubicBezTo>
                    <a:pt x="425" y="323"/>
                    <a:pt x="427" y="325"/>
                    <a:pt x="427" y="328"/>
                  </a:cubicBezTo>
                  <a:cubicBezTo>
                    <a:pt x="438" y="328"/>
                    <a:pt x="451" y="328"/>
                    <a:pt x="451" y="341"/>
                  </a:cubicBezTo>
                  <a:lnTo>
                    <a:pt x="475" y="389"/>
                  </a:lnTo>
                  <a:cubicBezTo>
                    <a:pt x="500" y="474"/>
                    <a:pt x="524" y="560"/>
                    <a:pt x="536" y="633"/>
                  </a:cubicBezTo>
                  <a:cubicBezTo>
                    <a:pt x="560" y="742"/>
                    <a:pt x="572" y="851"/>
                    <a:pt x="584" y="949"/>
                  </a:cubicBezTo>
                  <a:lnTo>
                    <a:pt x="597" y="1033"/>
                  </a:lnTo>
                  <a:cubicBezTo>
                    <a:pt x="608" y="1058"/>
                    <a:pt x="608" y="1070"/>
                    <a:pt x="608" y="1095"/>
                  </a:cubicBezTo>
                  <a:cubicBezTo>
                    <a:pt x="597" y="1095"/>
                    <a:pt x="597" y="1106"/>
                    <a:pt x="597" y="1119"/>
                  </a:cubicBezTo>
                  <a:cubicBezTo>
                    <a:pt x="572" y="1119"/>
                    <a:pt x="548" y="1131"/>
                    <a:pt x="524" y="1131"/>
                  </a:cubicBezTo>
                  <a:cubicBezTo>
                    <a:pt x="453" y="1148"/>
                    <a:pt x="382" y="1160"/>
                    <a:pt x="311" y="1160"/>
                  </a:cubicBezTo>
                  <a:cubicBezTo>
                    <a:pt x="284" y="1160"/>
                    <a:pt x="258" y="1158"/>
                    <a:pt x="232" y="1155"/>
                  </a:cubicBezTo>
                  <a:lnTo>
                    <a:pt x="232" y="1131"/>
                  </a:lnTo>
                  <a:cubicBezTo>
                    <a:pt x="219" y="1119"/>
                    <a:pt x="219" y="1106"/>
                    <a:pt x="219" y="1095"/>
                  </a:cubicBezTo>
                  <a:lnTo>
                    <a:pt x="232" y="1009"/>
                  </a:lnTo>
                  <a:cubicBezTo>
                    <a:pt x="256" y="827"/>
                    <a:pt x="292" y="633"/>
                    <a:pt x="341" y="438"/>
                  </a:cubicBezTo>
                  <a:cubicBezTo>
                    <a:pt x="354" y="401"/>
                    <a:pt x="390" y="365"/>
                    <a:pt x="402" y="341"/>
                  </a:cubicBezTo>
                  <a:cubicBezTo>
                    <a:pt x="411" y="332"/>
                    <a:pt x="419" y="323"/>
                    <a:pt x="424" y="323"/>
                  </a:cubicBezTo>
                  <a:close/>
                  <a:moveTo>
                    <a:pt x="419" y="287"/>
                  </a:moveTo>
                  <a:cubicBezTo>
                    <a:pt x="402" y="287"/>
                    <a:pt x="386" y="299"/>
                    <a:pt x="378" y="316"/>
                  </a:cubicBezTo>
                  <a:lnTo>
                    <a:pt x="305" y="425"/>
                  </a:lnTo>
                  <a:cubicBezTo>
                    <a:pt x="256" y="620"/>
                    <a:pt x="219" y="814"/>
                    <a:pt x="195" y="1009"/>
                  </a:cubicBezTo>
                  <a:lnTo>
                    <a:pt x="183" y="1082"/>
                  </a:lnTo>
                  <a:cubicBezTo>
                    <a:pt x="183" y="1106"/>
                    <a:pt x="183" y="1131"/>
                    <a:pt x="195" y="1143"/>
                  </a:cubicBezTo>
                  <a:lnTo>
                    <a:pt x="195" y="1168"/>
                  </a:lnTo>
                  <a:lnTo>
                    <a:pt x="208" y="1179"/>
                  </a:lnTo>
                  <a:lnTo>
                    <a:pt x="219" y="1179"/>
                  </a:lnTo>
                  <a:cubicBezTo>
                    <a:pt x="244" y="1192"/>
                    <a:pt x="281" y="1192"/>
                    <a:pt x="317" y="1192"/>
                  </a:cubicBezTo>
                  <a:cubicBezTo>
                    <a:pt x="390" y="1192"/>
                    <a:pt x="451" y="1179"/>
                    <a:pt x="524" y="1168"/>
                  </a:cubicBezTo>
                  <a:cubicBezTo>
                    <a:pt x="560" y="1168"/>
                    <a:pt x="584" y="1155"/>
                    <a:pt x="621" y="1155"/>
                  </a:cubicBezTo>
                  <a:lnTo>
                    <a:pt x="633" y="1143"/>
                  </a:lnTo>
                  <a:lnTo>
                    <a:pt x="633" y="1131"/>
                  </a:lnTo>
                  <a:lnTo>
                    <a:pt x="633" y="1095"/>
                  </a:lnTo>
                  <a:cubicBezTo>
                    <a:pt x="633" y="1070"/>
                    <a:pt x="645" y="1046"/>
                    <a:pt x="633" y="1033"/>
                  </a:cubicBezTo>
                  <a:lnTo>
                    <a:pt x="621" y="949"/>
                  </a:lnTo>
                  <a:cubicBezTo>
                    <a:pt x="608" y="839"/>
                    <a:pt x="597" y="730"/>
                    <a:pt x="572" y="633"/>
                  </a:cubicBezTo>
                  <a:cubicBezTo>
                    <a:pt x="560" y="547"/>
                    <a:pt x="524" y="462"/>
                    <a:pt x="500" y="389"/>
                  </a:cubicBezTo>
                  <a:lnTo>
                    <a:pt x="487" y="341"/>
                  </a:lnTo>
                  <a:cubicBezTo>
                    <a:pt x="475" y="304"/>
                    <a:pt x="463" y="292"/>
                    <a:pt x="438" y="292"/>
                  </a:cubicBezTo>
                  <a:cubicBezTo>
                    <a:pt x="432" y="289"/>
                    <a:pt x="425" y="287"/>
                    <a:pt x="419" y="287"/>
                  </a:cubicBezTo>
                  <a:close/>
                  <a:moveTo>
                    <a:pt x="524" y="1228"/>
                  </a:moveTo>
                  <a:cubicBezTo>
                    <a:pt x="560" y="1228"/>
                    <a:pt x="597" y="1228"/>
                    <a:pt x="633" y="1241"/>
                  </a:cubicBezTo>
                  <a:cubicBezTo>
                    <a:pt x="681" y="1252"/>
                    <a:pt x="681" y="1289"/>
                    <a:pt x="681" y="1301"/>
                  </a:cubicBezTo>
                  <a:cubicBezTo>
                    <a:pt x="681" y="1325"/>
                    <a:pt x="645" y="1338"/>
                    <a:pt x="633" y="1338"/>
                  </a:cubicBezTo>
                  <a:cubicBezTo>
                    <a:pt x="560" y="1338"/>
                    <a:pt x="475" y="1350"/>
                    <a:pt x="402" y="1362"/>
                  </a:cubicBezTo>
                  <a:lnTo>
                    <a:pt x="171" y="1362"/>
                  </a:lnTo>
                  <a:cubicBezTo>
                    <a:pt x="171" y="1362"/>
                    <a:pt x="146" y="1338"/>
                    <a:pt x="146" y="1325"/>
                  </a:cubicBezTo>
                  <a:cubicBezTo>
                    <a:pt x="146" y="1314"/>
                    <a:pt x="171" y="1289"/>
                    <a:pt x="171" y="1277"/>
                  </a:cubicBezTo>
                  <a:cubicBezTo>
                    <a:pt x="171" y="1277"/>
                    <a:pt x="183" y="1265"/>
                    <a:pt x="195" y="1265"/>
                  </a:cubicBezTo>
                  <a:lnTo>
                    <a:pt x="232" y="1265"/>
                  </a:lnTo>
                  <a:lnTo>
                    <a:pt x="524" y="1228"/>
                  </a:lnTo>
                  <a:close/>
                  <a:moveTo>
                    <a:pt x="524" y="1192"/>
                  </a:moveTo>
                  <a:lnTo>
                    <a:pt x="232" y="1228"/>
                  </a:lnTo>
                  <a:lnTo>
                    <a:pt x="195" y="1228"/>
                  </a:lnTo>
                  <a:cubicBezTo>
                    <a:pt x="183" y="1228"/>
                    <a:pt x="159" y="1241"/>
                    <a:pt x="146" y="1252"/>
                  </a:cubicBezTo>
                  <a:cubicBezTo>
                    <a:pt x="122" y="1277"/>
                    <a:pt x="110" y="1301"/>
                    <a:pt x="110" y="1325"/>
                  </a:cubicBezTo>
                  <a:cubicBezTo>
                    <a:pt x="122" y="1350"/>
                    <a:pt x="146" y="1387"/>
                    <a:pt x="171" y="1398"/>
                  </a:cubicBezTo>
                  <a:lnTo>
                    <a:pt x="414" y="1398"/>
                  </a:lnTo>
                  <a:cubicBezTo>
                    <a:pt x="487" y="1387"/>
                    <a:pt x="560" y="1374"/>
                    <a:pt x="633" y="1374"/>
                  </a:cubicBezTo>
                  <a:cubicBezTo>
                    <a:pt x="694" y="1362"/>
                    <a:pt x="718" y="1325"/>
                    <a:pt x="718" y="1289"/>
                  </a:cubicBezTo>
                  <a:cubicBezTo>
                    <a:pt x="718" y="1252"/>
                    <a:pt x="694" y="1216"/>
                    <a:pt x="645" y="1204"/>
                  </a:cubicBezTo>
                  <a:cubicBezTo>
                    <a:pt x="597" y="1204"/>
                    <a:pt x="560" y="1192"/>
                    <a:pt x="524" y="1192"/>
                  </a:cubicBezTo>
                  <a:close/>
                  <a:moveTo>
                    <a:pt x="657" y="1460"/>
                  </a:moveTo>
                  <a:cubicBezTo>
                    <a:pt x="718" y="1460"/>
                    <a:pt x="743" y="1471"/>
                    <a:pt x="743" y="1533"/>
                  </a:cubicBezTo>
                  <a:cubicBezTo>
                    <a:pt x="754" y="1630"/>
                    <a:pt x="767" y="1751"/>
                    <a:pt x="779" y="1885"/>
                  </a:cubicBezTo>
                  <a:cubicBezTo>
                    <a:pt x="779" y="1995"/>
                    <a:pt x="791" y="2116"/>
                    <a:pt x="791" y="2225"/>
                  </a:cubicBezTo>
                  <a:cubicBezTo>
                    <a:pt x="791" y="2323"/>
                    <a:pt x="803" y="2420"/>
                    <a:pt x="803" y="2517"/>
                  </a:cubicBezTo>
                  <a:cubicBezTo>
                    <a:pt x="840" y="3052"/>
                    <a:pt x="840" y="3466"/>
                    <a:pt x="840" y="3843"/>
                  </a:cubicBezTo>
                  <a:lnTo>
                    <a:pt x="840" y="4390"/>
                  </a:lnTo>
                  <a:lnTo>
                    <a:pt x="840" y="4658"/>
                  </a:lnTo>
                  <a:lnTo>
                    <a:pt x="840" y="4743"/>
                  </a:lnTo>
                  <a:cubicBezTo>
                    <a:pt x="827" y="4779"/>
                    <a:pt x="816" y="4803"/>
                    <a:pt x="791" y="4803"/>
                  </a:cubicBezTo>
                  <a:cubicBezTo>
                    <a:pt x="730" y="4828"/>
                    <a:pt x="681" y="4840"/>
                    <a:pt x="621" y="4840"/>
                  </a:cubicBezTo>
                  <a:cubicBezTo>
                    <a:pt x="597" y="4844"/>
                    <a:pt x="571" y="4846"/>
                    <a:pt x="544" y="4846"/>
                  </a:cubicBezTo>
                  <a:cubicBezTo>
                    <a:pt x="491" y="4846"/>
                    <a:pt x="434" y="4840"/>
                    <a:pt x="378" y="4840"/>
                  </a:cubicBezTo>
                  <a:cubicBezTo>
                    <a:pt x="329" y="4840"/>
                    <a:pt x="268" y="4828"/>
                    <a:pt x="219" y="4816"/>
                  </a:cubicBezTo>
                  <a:cubicBezTo>
                    <a:pt x="195" y="4816"/>
                    <a:pt x="171" y="4803"/>
                    <a:pt x="146" y="4803"/>
                  </a:cubicBezTo>
                  <a:cubicBezTo>
                    <a:pt x="146" y="4792"/>
                    <a:pt x="146" y="4792"/>
                    <a:pt x="135" y="4779"/>
                  </a:cubicBezTo>
                  <a:cubicBezTo>
                    <a:pt x="135" y="4767"/>
                    <a:pt x="122" y="4743"/>
                    <a:pt x="122" y="4730"/>
                  </a:cubicBezTo>
                  <a:lnTo>
                    <a:pt x="122" y="4609"/>
                  </a:lnTo>
                  <a:cubicBezTo>
                    <a:pt x="110" y="4476"/>
                    <a:pt x="110" y="4317"/>
                    <a:pt x="122" y="4184"/>
                  </a:cubicBezTo>
                  <a:lnTo>
                    <a:pt x="122" y="3989"/>
                  </a:lnTo>
                  <a:cubicBezTo>
                    <a:pt x="110" y="3952"/>
                    <a:pt x="110" y="3916"/>
                    <a:pt x="110" y="3868"/>
                  </a:cubicBezTo>
                  <a:lnTo>
                    <a:pt x="110" y="3673"/>
                  </a:lnTo>
                  <a:cubicBezTo>
                    <a:pt x="122" y="3576"/>
                    <a:pt x="122" y="3478"/>
                    <a:pt x="122" y="3381"/>
                  </a:cubicBezTo>
                  <a:cubicBezTo>
                    <a:pt x="110" y="3162"/>
                    <a:pt x="122" y="2955"/>
                    <a:pt x="122" y="2736"/>
                  </a:cubicBezTo>
                  <a:cubicBezTo>
                    <a:pt x="122" y="2627"/>
                    <a:pt x="135" y="2505"/>
                    <a:pt x="135" y="2384"/>
                  </a:cubicBezTo>
                  <a:lnTo>
                    <a:pt x="135" y="1885"/>
                  </a:lnTo>
                  <a:lnTo>
                    <a:pt x="135" y="1617"/>
                  </a:lnTo>
                  <a:lnTo>
                    <a:pt x="135" y="1533"/>
                  </a:lnTo>
                  <a:lnTo>
                    <a:pt x="135" y="1508"/>
                  </a:lnTo>
                  <a:cubicBezTo>
                    <a:pt x="219" y="1471"/>
                    <a:pt x="292" y="1471"/>
                    <a:pt x="378" y="1471"/>
                  </a:cubicBezTo>
                  <a:cubicBezTo>
                    <a:pt x="402" y="1460"/>
                    <a:pt x="438" y="1460"/>
                    <a:pt x="463" y="1460"/>
                  </a:cubicBezTo>
                  <a:close/>
                  <a:moveTo>
                    <a:pt x="463" y="1423"/>
                  </a:moveTo>
                  <a:cubicBezTo>
                    <a:pt x="438" y="1423"/>
                    <a:pt x="402" y="1435"/>
                    <a:pt x="378" y="1435"/>
                  </a:cubicBezTo>
                  <a:cubicBezTo>
                    <a:pt x="281" y="1435"/>
                    <a:pt x="195" y="1447"/>
                    <a:pt x="110" y="1471"/>
                  </a:cubicBezTo>
                  <a:lnTo>
                    <a:pt x="98" y="1484"/>
                  </a:lnTo>
                  <a:lnTo>
                    <a:pt x="98" y="1496"/>
                  </a:lnTo>
                  <a:lnTo>
                    <a:pt x="98" y="1533"/>
                  </a:lnTo>
                  <a:lnTo>
                    <a:pt x="98" y="1617"/>
                  </a:lnTo>
                  <a:lnTo>
                    <a:pt x="98" y="1885"/>
                  </a:lnTo>
                  <a:lnTo>
                    <a:pt x="98" y="2384"/>
                  </a:lnTo>
                  <a:cubicBezTo>
                    <a:pt x="98" y="2505"/>
                    <a:pt x="86" y="2627"/>
                    <a:pt x="86" y="2736"/>
                  </a:cubicBezTo>
                  <a:cubicBezTo>
                    <a:pt x="86" y="2943"/>
                    <a:pt x="73" y="3162"/>
                    <a:pt x="86" y="3381"/>
                  </a:cubicBezTo>
                  <a:lnTo>
                    <a:pt x="86" y="3673"/>
                  </a:lnTo>
                  <a:cubicBezTo>
                    <a:pt x="73" y="3733"/>
                    <a:pt x="73" y="3806"/>
                    <a:pt x="73" y="3868"/>
                  </a:cubicBezTo>
                  <a:cubicBezTo>
                    <a:pt x="73" y="3916"/>
                    <a:pt x="73" y="3952"/>
                    <a:pt x="86" y="4001"/>
                  </a:cubicBezTo>
                  <a:lnTo>
                    <a:pt x="86" y="4171"/>
                  </a:lnTo>
                  <a:cubicBezTo>
                    <a:pt x="73" y="4317"/>
                    <a:pt x="73" y="4476"/>
                    <a:pt x="86" y="4609"/>
                  </a:cubicBezTo>
                  <a:lnTo>
                    <a:pt x="86" y="4730"/>
                  </a:lnTo>
                  <a:cubicBezTo>
                    <a:pt x="86" y="4755"/>
                    <a:pt x="98" y="4779"/>
                    <a:pt x="110" y="4792"/>
                  </a:cubicBezTo>
                  <a:lnTo>
                    <a:pt x="110" y="4828"/>
                  </a:lnTo>
                  <a:lnTo>
                    <a:pt x="122" y="4840"/>
                  </a:lnTo>
                  <a:cubicBezTo>
                    <a:pt x="159" y="4840"/>
                    <a:pt x="183" y="4840"/>
                    <a:pt x="208" y="4852"/>
                  </a:cubicBezTo>
                  <a:cubicBezTo>
                    <a:pt x="268" y="4865"/>
                    <a:pt x="329" y="4865"/>
                    <a:pt x="378" y="4876"/>
                  </a:cubicBezTo>
                  <a:lnTo>
                    <a:pt x="633" y="4876"/>
                  </a:lnTo>
                  <a:cubicBezTo>
                    <a:pt x="681" y="4876"/>
                    <a:pt x="743" y="4852"/>
                    <a:pt x="803" y="4840"/>
                  </a:cubicBezTo>
                  <a:cubicBezTo>
                    <a:pt x="840" y="4828"/>
                    <a:pt x="864" y="4792"/>
                    <a:pt x="864" y="4743"/>
                  </a:cubicBezTo>
                  <a:cubicBezTo>
                    <a:pt x="876" y="4719"/>
                    <a:pt x="876" y="4682"/>
                    <a:pt x="876" y="4658"/>
                  </a:cubicBezTo>
                  <a:lnTo>
                    <a:pt x="876" y="4390"/>
                  </a:lnTo>
                  <a:lnTo>
                    <a:pt x="876" y="3843"/>
                  </a:lnTo>
                  <a:cubicBezTo>
                    <a:pt x="876" y="3466"/>
                    <a:pt x="876" y="3052"/>
                    <a:pt x="840" y="2517"/>
                  </a:cubicBezTo>
                  <a:cubicBezTo>
                    <a:pt x="840" y="2420"/>
                    <a:pt x="827" y="2323"/>
                    <a:pt x="827" y="2225"/>
                  </a:cubicBezTo>
                  <a:cubicBezTo>
                    <a:pt x="827" y="2116"/>
                    <a:pt x="816" y="1995"/>
                    <a:pt x="816" y="1885"/>
                  </a:cubicBezTo>
                  <a:cubicBezTo>
                    <a:pt x="803" y="1751"/>
                    <a:pt x="791" y="1630"/>
                    <a:pt x="779" y="1533"/>
                  </a:cubicBezTo>
                  <a:cubicBezTo>
                    <a:pt x="779" y="1447"/>
                    <a:pt x="743" y="1423"/>
                    <a:pt x="657" y="1423"/>
                  </a:cubicBezTo>
                  <a:close/>
                  <a:moveTo>
                    <a:pt x="198" y="4920"/>
                  </a:moveTo>
                  <a:cubicBezTo>
                    <a:pt x="205" y="4920"/>
                    <a:pt x="211" y="4921"/>
                    <a:pt x="219" y="4925"/>
                  </a:cubicBezTo>
                  <a:cubicBezTo>
                    <a:pt x="244" y="4925"/>
                    <a:pt x="281" y="4925"/>
                    <a:pt x="305" y="4938"/>
                  </a:cubicBezTo>
                  <a:cubicBezTo>
                    <a:pt x="329" y="4938"/>
                    <a:pt x="341" y="4938"/>
                    <a:pt x="365" y="4949"/>
                  </a:cubicBezTo>
                  <a:cubicBezTo>
                    <a:pt x="411" y="4957"/>
                    <a:pt x="457" y="4960"/>
                    <a:pt x="503" y="4960"/>
                  </a:cubicBezTo>
                  <a:cubicBezTo>
                    <a:pt x="605" y="4960"/>
                    <a:pt x="704" y="4946"/>
                    <a:pt x="779" y="4938"/>
                  </a:cubicBezTo>
                  <a:lnTo>
                    <a:pt x="816" y="4938"/>
                  </a:lnTo>
                  <a:cubicBezTo>
                    <a:pt x="840" y="4998"/>
                    <a:pt x="840" y="5047"/>
                    <a:pt x="827" y="5071"/>
                  </a:cubicBezTo>
                  <a:cubicBezTo>
                    <a:pt x="803" y="5095"/>
                    <a:pt x="767" y="5108"/>
                    <a:pt x="694" y="5108"/>
                  </a:cubicBezTo>
                  <a:lnTo>
                    <a:pt x="292" y="5108"/>
                  </a:lnTo>
                  <a:cubicBezTo>
                    <a:pt x="219" y="5108"/>
                    <a:pt x="219" y="5095"/>
                    <a:pt x="159" y="5059"/>
                  </a:cubicBezTo>
                  <a:lnTo>
                    <a:pt x="135" y="5047"/>
                  </a:lnTo>
                  <a:lnTo>
                    <a:pt x="135" y="5035"/>
                  </a:lnTo>
                  <a:lnTo>
                    <a:pt x="135" y="4974"/>
                  </a:lnTo>
                  <a:lnTo>
                    <a:pt x="135" y="4938"/>
                  </a:lnTo>
                  <a:lnTo>
                    <a:pt x="135" y="4925"/>
                  </a:lnTo>
                  <a:lnTo>
                    <a:pt x="159" y="4925"/>
                  </a:lnTo>
                  <a:cubicBezTo>
                    <a:pt x="175" y="4925"/>
                    <a:pt x="186" y="4920"/>
                    <a:pt x="198" y="4920"/>
                  </a:cubicBezTo>
                  <a:close/>
                  <a:moveTo>
                    <a:pt x="110" y="4889"/>
                  </a:moveTo>
                  <a:lnTo>
                    <a:pt x="110" y="4901"/>
                  </a:lnTo>
                  <a:cubicBezTo>
                    <a:pt x="110" y="4913"/>
                    <a:pt x="98" y="4925"/>
                    <a:pt x="98" y="4925"/>
                  </a:cubicBezTo>
                  <a:lnTo>
                    <a:pt x="98" y="4974"/>
                  </a:lnTo>
                  <a:lnTo>
                    <a:pt x="98" y="5035"/>
                  </a:lnTo>
                  <a:cubicBezTo>
                    <a:pt x="110" y="5047"/>
                    <a:pt x="110" y="5047"/>
                    <a:pt x="110" y="5059"/>
                  </a:cubicBezTo>
                  <a:lnTo>
                    <a:pt x="135" y="5084"/>
                  </a:lnTo>
                  <a:cubicBezTo>
                    <a:pt x="208" y="5132"/>
                    <a:pt x="219" y="5144"/>
                    <a:pt x="292" y="5144"/>
                  </a:cubicBezTo>
                  <a:lnTo>
                    <a:pt x="694" y="5144"/>
                  </a:lnTo>
                  <a:cubicBezTo>
                    <a:pt x="779" y="5144"/>
                    <a:pt x="827" y="5120"/>
                    <a:pt x="852" y="5084"/>
                  </a:cubicBezTo>
                  <a:cubicBezTo>
                    <a:pt x="876" y="5047"/>
                    <a:pt x="876" y="4998"/>
                    <a:pt x="852" y="4913"/>
                  </a:cubicBezTo>
                  <a:lnTo>
                    <a:pt x="840" y="4901"/>
                  </a:lnTo>
                  <a:lnTo>
                    <a:pt x="779" y="4901"/>
                  </a:lnTo>
                  <a:cubicBezTo>
                    <a:pt x="703" y="4909"/>
                    <a:pt x="605" y="4924"/>
                    <a:pt x="502" y="4924"/>
                  </a:cubicBezTo>
                  <a:cubicBezTo>
                    <a:pt x="457" y="4924"/>
                    <a:pt x="410" y="4921"/>
                    <a:pt x="365" y="4913"/>
                  </a:cubicBezTo>
                  <a:cubicBezTo>
                    <a:pt x="354" y="4901"/>
                    <a:pt x="329" y="4901"/>
                    <a:pt x="317" y="4901"/>
                  </a:cubicBezTo>
                  <a:cubicBezTo>
                    <a:pt x="281" y="4889"/>
                    <a:pt x="256" y="4889"/>
                    <a:pt x="219" y="4889"/>
                  </a:cubicBezTo>
                  <a:close/>
                  <a:moveTo>
                    <a:pt x="803" y="5205"/>
                  </a:moveTo>
                  <a:cubicBezTo>
                    <a:pt x="827" y="5205"/>
                    <a:pt x="840" y="5217"/>
                    <a:pt x="840" y="5230"/>
                  </a:cubicBezTo>
                  <a:cubicBezTo>
                    <a:pt x="852" y="5254"/>
                    <a:pt x="840" y="5290"/>
                    <a:pt x="816" y="5303"/>
                  </a:cubicBezTo>
                  <a:cubicBezTo>
                    <a:pt x="791" y="5314"/>
                    <a:pt x="754" y="5327"/>
                    <a:pt x="718" y="5327"/>
                  </a:cubicBezTo>
                  <a:cubicBezTo>
                    <a:pt x="663" y="5335"/>
                    <a:pt x="605" y="5339"/>
                    <a:pt x="547" y="5339"/>
                  </a:cubicBezTo>
                  <a:cubicBezTo>
                    <a:pt x="439" y="5339"/>
                    <a:pt x="326" y="5326"/>
                    <a:pt x="208" y="5303"/>
                  </a:cubicBezTo>
                  <a:cubicBezTo>
                    <a:pt x="183" y="5303"/>
                    <a:pt x="159" y="5290"/>
                    <a:pt x="146" y="5266"/>
                  </a:cubicBezTo>
                  <a:cubicBezTo>
                    <a:pt x="122" y="5241"/>
                    <a:pt x="135" y="5217"/>
                    <a:pt x="146" y="5205"/>
                  </a:cubicBezTo>
                  <a:lnTo>
                    <a:pt x="208" y="5205"/>
                  </a:lnTo>
                  <a:cubicBezTo>
                    <a:pt x="292" y="5219"/>
                    <a:pt x="381" y="5225"/>
                    <a:pt x="481" y="5225"/>
                  </a:cubicBezTo>
                  <a:cubicBezTo>
                    <a:pt x="553" y="5225"/>
                    <a:pt x="632" y="5222"/>
                    <a:pt x="718" y="5217"/>
                  </a:cubicBezTo>
                  <a:cubicBezTo>
                    <a:pt x="743" y="5205"/>
                    <a:pt x="767" y="5205"/>
                    <a:pt x="803" y="5205"/>
                  </a:cubicBezTo>
                  <a:close/>
                  <a:moveTo>
                    <a:pt x="122" y="5168"/>
                  </a:moveTo>
                  <a:cubicBezTo>
                    <a:pt x="98" y="5217"/>
                    <a:pt x="86" y="5254"/>
                    <a:pt x="110" y="5290"/>
                  </a:cubicBezTo>
                  <a:cubicBezTo>
                    <a:pt x="135" y="5314"/>
                    <a:pt x="171" y="5339"/>
                    <a:pt x="195" y="5339"/>
                  </a:cubicBezTo>
                  <a:cubicBezTo>
                    <a:pt x="317" y="5363"/>
                    <a:pt x="438" y="5376"/>
                    <a:pt x="548" y="5376"/>
                  </a:cubicBezTo>
                  <a:cubicBezTo>
                    <a:pt x="608" y="5376"/>
                    <a:pt x="657" y="5376"/>
                    <a:pt x="718" y="5363"/>
                  </a:cubicBezTo>
                  <a:cubicBezTo>
                    <a:pt x="754" y="5363"/>
                    <a:pt x="803" y="5351"/>
                    <a:pt x="840" y="5327"/>
                  </a:cubicBezTo>
                  <a:cubicBezTo>
                    <a:pt x="876" y="5314"/>
                    <a:pt x="889" y="5254"/>
                    <a:pt x="876" y="5217"/>
                  </a:cubicBezTo>
                  <a:cubicBezTo>
                    <a:pt x="864" y="5193"/>
                    <a:pt x="840" y="5168"/>
                    <a:pt x="803" y="5168"/>
                  </a:cubicBezTo>
                  <a:cubicBezTo>
                    <a:pt x="767" y="5168"/>
                    <a:pt x="730" y="5181"/>
                    <a:pt x="706" y="5181"/>
                  </a:cubicBezTo>
                  <a:cubicBezTo>
                    <a:pt x="626" y="5186"/>
                    <a:pt x="553" y="5189"/>
                    <a:pt x="484" y="5189"/>
                  </a:cubicBezTo>
                  <a:cubicBezTo>
                    <a:pt x="384" y="5189"/>
                    <a:pt x="294" y="5183"/>
                    <a:pt x="208" y="5168"/>
                  </a:cubicBezTo>
                  <a:close/>
                  <a:moveTo>
                    <a:pt x="244" y="5424"/>
                  </a:moveTo>
                  <a:cubicBezTo>
                    <a:pt x="329" y="5436"/>
                    <a:pt x="414" y="5449"/>
                    <a:pt x="500" y="5449"/>
                  </a:cubicBezTo>
                  <a:lnTo>
                    <a:pt x="681" y="5449"/>
                  </a:lnTo>
                  <a:cubicBezTo>
                    <a:pt x="706" y="5449"/>
                    <a:pt x="730" y="5436"/>
                    <a:pt x="743" y="5436"/>
                  </a:cubicBezTo>
                  <a:lnTo>
                    <a:pt x="840" y="5436"/>
                  </a:lnTo>
                  <a:lnTo>
                    <a:pt x="840" y="5449"/>
                  </a:lnTo>
                  <a:cubicBezTo>
                    <a:pt x="840" y="5473"/>
                    <a:pt x="852" y="5497"/>
                    <a:pt x="852" y="5509"/>
                  </a:cubicBezTo>
                  <a:cubicBezTo>
                    <a:pt x="852" y="5619"/>
                    <a:pt x="864" y="5728"/>
                    <a:pt x="864" y="5838"/>
                  </a:cubicBezTo>
                  <a:cubicBezTo>
                    <a:pt x="876" y="5984"/>
                    <a:pt x="876" y="6141"/>
                    <a:pt x="889" y="6300"/>
                  </a:cubicBezTo>
                  <a:cubicBezTo>
                    <a:pt x="900" y="6446"/>
                    <a:pt x="913" y="6592"/>
                    <a:pt x="925" y="6749"/>
                  </a:cubicBezTo>
                  <a:cubicBezTo>
                    <a:pt x="937" y="6920"/>
                    <a:pt x="937" y="7090"/>
                    <a:pt x="949" y="7260"/>
                  </a:cubicBezTo>
                  <a:cubicBezTo>
                    <a:pt x="962" y="7370"/>
                    <a:pt x="962" y="7467"/>
                    <a:pt x="962" y="7576"/>
                  </a:cubicBezTo>
                  <a:lnTo>
                    <a:pt x="962" y="7625"/>
                  </a:lnTo>
                  <a:lnTo>
                    <a:pt x="962" y="7954"/>
                  </a:lnTo>
                  <a:lnTo>
                    <a:pt x="962" y="8646"/>
                  </a:lnTo>
                  <a:cubicBezTo>
                    <a:pt x="962" y="8744"/>
                    <a:pt x="937" y="8805"/>
                    <a:pt x="840" y="8854"/>
                  </a:cubicBezTo>
                  <a:cubicBezTo>
                    <a:pt x="782" y="8882"/>
                    <a:pt x="721" y="8897"/>
                    <a:pt x="657" y="8897"/>
                  </a:cubicBezTo>
                  <a:cubicBezTo>
                    <a:pt x="585" y="8897"/>
                    <a:pt x="509" y="8879"/>
                    <a:pt x="427" y="8841"/>
                  </a:cubicBezTo>
                  <a:cubicBezTo>
                    <a:pt x="378" y="8817"/>
                    <a:pt x="354" y="8781"/>
                    <a:pt x="341" y="8732"/>
                  </a:cubicBezTo>
                  <a:cubicBezTo>
                    <a:pt x="329" y="8719"/>
                    <a:pt x="329" y="8719"/>
                    <a:pt x="329" y="8708"/>
                  </a:cubicBezTo>
                  <a:lnTo>
                    <a:pt x="329" y="8635"/>
                  </a:lnTo>
                  <a:cubicBezTo>
                    <a:pt x="317" y="8586"/>
                    <a:pt x="317" y="8525"/>
                    <a:pt x="305" y="8476"/>
                  </a:cubicBezTo>
                  <a:cubicBezTo>
                    <a:pt x="281" y="8428"/>
                    <a:pt x="281" y="8367"/>
                    <a:pt x="281" y="8319"/>
                  </a:cubicBezTo>
                  <a:lnTo>
                    <a:pt x="281" y="8270"/>
                  </a:lnTo>
                  <a:lnTo>
                    <a:pt x="256" y="8075"/>
                  </a:lnTo>
                  <a:cubicBezTo>
                    <a:pt x="244" y="7881"/>
                    <a:pt x="232" y="7698"/>
                    <a:pt x="219" y="7503"/>
                  </a:cubicBezTo>
                  <a:cubicBezTo>
                    <a:pt x="219" y="7370"/>
                    <a:pt x="208" y="7248"/>
                    <a:pt x="208" y="7114"/>
                  </a:cubicBezTo>
                  <a:cubicBezTo>
                    <a:pt x="195" y="7041"/>
                    <a:pt x="195" y="6957"/>
                    <a:pt x="195" y="6884"/>
                  </a:cubicBezTo>
                  <a:cubicBezTo>
                    <a:pt x="183" y="6822"/>
                    <a:pt x="183" y="6749"/>
                    <a:pt x="183" y="6689"/>
                  </a:cubicBezTo>
                  <a:cubicBezTo>
                    <a:pt x="171" y="6555"/>
                    <a:pt x="171" y="6433"/>
                    <a:pt x="159" y="6311"/>
                  </a:cubicBezTo>
                  <a:cubicBezTo>
                    <a:pt x="159" y="6081"/>
                    <a:pt x="146" y="5862"/>
                    <a:pt x="146" y="5643"/>
                  </a:cubicBezTo>
                  <a:lnTo>
                    <a:pt x="135" y="5436"/>
                  </a:lnTo>
                  <a:cubicBezTo>
                    <a:pt x="135" y="5436"/>
                    <a:pt x="146" y="5436"/>
                    <a:pt x="146" y="5424"/>
                  </a:cubicBezTo>
                  <a:close/>
                  <a:moveTo>
                    <a:pt x="122" y="5387"/>
                  </a:moveTo>
                  <a:lnTo>
                    <a:pt x="122" y="5400"/>
                  </a:lnTo>
                  <a:lnTo>
                    <a:pt x="110" y="5412"/>
                  </a:lnTo>
                  <a:cubicBezTo>
                    <a:pt x="110" y="5424"/>
                    <a:pt x="98" y="5436"/>
                    <a:pt x="98" y="5436"/>
                  </a:cubicBezTo>
                  <a:lnTo>
                    <a:pt x="110" y="5643"/>
                  </a:lnTo>
                  <a:cubicBezTo>
                    <a:pt x="110" y="5862"/>
                    <a:pt x="122" y="6081"/>
                    <a:pt x="122" y="6311"/>
                  </a:cubicBezTo>
                  <a:cubicBezTo>
                    <a:pt x="135" y="6433"/>
                    <a:pt x="135" y="6567"/>
                    <a:pt x="146" y="6689"/>
                  </a:cubicBezTo>
                  <a:cubicBezTo>
                    <a:pt x="146" y="6749"/>
                    <a:pt x="159" y="6822"/>
                    <a:pt x="159" y="6884"/>
                  </a:cubicBezTo>
                  <a:cubicBezTo>
                    <a:pt x="159" y="6968"/>
                    <a:pt x="159" y="7041"/>
                    <a:pt x="171" y="7114"/>
                  </a:cubicBezTo>
                  <a:cubicBezTo>
                    <a:pt x="171" y="7248"/>
                    <a:pt x="183" y="7382"/>
                    <a:pt x="183" y="7503"/>
                  </a:cubicBezTo>
                  <a:cubicBezTo>
                    <a:pt x="195" y="7698"/>
                    <a:pt x="208" y="7881"/>
                    <a:pt x="232" y="8075"/>
                  </a:cubicBezTo>
                  <a:lnTo>
                    <a:pt x="244" y="8270"/>
                  </a:lnTo>
                  <a:lnTo>
                    <a:pt x="244" y="8319"/>
                  </a:lnTo>
                  <a:cubicBezTo>
                    <a:pt x="244" y="8367"/>
                    <a:pt x="244" y="8428"/>
                    <a:pt x="268" y="8489"/>
                  </a:cubicBezTo>
                  <a:cubicBezTo>
                    <a:pt x="281" y="8538"/>
                    <a:pt x="281" y="8586"/>
                    <a:pt x="292" y="8646"/>
                  </a:cubicBezTo>
                  <a:lnTo>
                    <a:pt x="292" y="8708"/>
                  </a:lnTo>
                  <a:cubicBezTo>
                    <a:pt x="292" y="8719"/>
                    <a:pt x="305" y="8732"/>
                    <a:pt x="305" y="8744"/>
                  </a:cubicBezTo>
                  <a:cubicBezTo>
                    <a:pt x="317" y="8805"/>
                    <a:pt x="354" y="8854"/>
                    <a:pt x="414" y="8878"/>
                  </a:cubicBezTo>
                  <a:cubicBezTo>
                    <a:pt x="500" y="8914"/>
                    <a:pt x="572" y="8938"/>
                    <a:pt x="657" y="8938"/>
                  </a:cubicBezTo>
                  <a:cubicBezTo>
                    <a:pt x="718" y="8938"/>
                    <a:pt x="791" y="8914"/>
                    <a:pt x="852" y="8878"/>
                  </a:cubicBezTo>
                  <a:cubicBezTo>
                    <a:pt x="962" y="8829"/>
                    <a:pt x="998" y="8756"/>
                    <a:pt x="998" y="8646"/>
                  </a:cubicBezTo>
                  <a:lnTo>
                    <a:pt x="998" y="7954"/>
                  </a:lnTo>
                  <a:lnTo>
                    <a:pt x="998" y="7625"/>
                  </a:lnTo>
                  <a:lnTo>
                    <a:pt x="998" y="7576"/>
                  </a:lnTo>
                  <a:cubicBezTo>
                    <a:pt x="998" y="7467"/>
                    <a:pt x="998" y="7370"/>
                    <a:pt x="986" y="7260"/>
                  </a:cubicBezTo>
                  <a:cubicBezTo>
                    <a:pt x="973" y="7090"/>
                    <a:pt x="962" y="6920"/>
                    <a:pt x="962" y="6738"/>
                  </a:cubicBezTo>
                  <a:cubicBezTo>
                    <a:pt x="949" y="6592"/>
                    <a:pt x="937" y="6446"/>
                    <a:pt x="925" y="6287"/>
                  </a:cubicBezTo>
                  <a:cubicBezTo>
                    <a:pt x="913" y="6141"/>
                    <a:pt x="913" y="5984"/>
                    <a:pt x="900" y="5838"/>
                  </a:cubicBezTo>
                  <a:cubicBezTo>
                    <a:pt x="900" y="5728"/>
                    <a:pt x="889" y="5619"/>
                    <a:pt x="889" y="5509"/>
                  </a:cubicBezTo>
                  <a:cubicBezTo>
                    <a:pt x="889" y="5485"/>
                    <a:pt x="876" y="5473"/>
                    <a:pt x="876" y="5449"/>
                  </a:cubicBezTo>
                  <a:cubicBezTo>
                    <a:pt x="876" y="5436"/>
                    <a:pt x="876" y="5424"/>
                    <a:pt x="864" y="5412"/>
                  </a:cubicBezTo>
                  <a:lnTo>
                    <a:pt x="864" y="5387"/>
                  </a:lnTo>
                  <a:lnTo>
                    <a:pt x="852" y="5387"/>
                  </a:lnTo>
                  <a:cubicBezTo>
                    <a:pt x="840" y="5400"/>
                    <a:pt x="827" y="5400"/>
                    <a:pt x="816" y="5400"/>
                  </a:cubicBezTo>
                  <a:lnTo>
                    <a:pt x="743" y="5400"/>
                  </a:lnTo>
                  <a:cubicBezTo>
                    <a:pt x="718" y="5412"/>
                    <a:pt x="706" y="5412"/>
                    <a:pt x="681" y="5412"/>
                  </a:cubicBezTo>
                  <a:cubicBezTo>
                    <a:pt x="641" y="5412"/>
                    <a:pt x="601" y="5417"/>
                    <a:pt x="560" y="5417"/>
                  </a:cubicBezTo>
                  <a:cubicBezTo>
                    <a:pt x="540" y="5417"/>
                    <a:pt x="520" y="5416"/>
                    <a:pt x="500" y="5412"/>
                  </a:cubicBezTo>
                  <a:cubicBezTo>
                    <a:pt x="414" y="5412"/>
                    <a:pt x="341" y="5400"/>
                    <a:pt x="256" y="5400"/>
                  </a:cubicBezTo>
                  <a:cubicBezTo>
                    <a:pt x="219" y="5387"/>
                    <a:pt x="171" y="5387"/>
                    <a:pt x="135" y="5387"/>
                  </a:cubicBezTo>
                  <a:close/>
                  <a:moveTo>
                    <a:pt x="876" y="8963"/>
                  </a:moveTo>
                  <a:lnTo>
                    <a:pt x="876" y="8975"/>
                  </a:lnTo>
                  <a:cubicBezTo>
                    <a:pt x="889" y="8987"/>
                    <a:pt x="889" y="8987"/>
                    <a:pt x="889" y="9000"/>
                  </a:cubicBezTo>
                  <a:cubicBezTo>
                    <a:pt x="889" y="9060"/>
                    <a:pt x="889" y="9121"/>
                    <a:pt x="876" y="9182"/>
                  </a:cubicBezTo>
                  <a:cubicBezTo>
                    <a:pt x="864" y="9267"/>
                    <a:pt x="840" y="9292"/>
                    <a:pt x="754" y="9316"/>
                  </a:cubicBezTo>
                  <a:cubicBezTo>
                    <a:pt x="730" y="9316"/>
                    <a:pt x="706" y="9321"/>
                    <a:pt x="682" y="9321"/>
                  </a:cubicBezTo>
                  <a:cubicBezTo>
                    <a:pt x="670" y="9321"/>
                    <a:pt x="657" y="9320"/>
                    <a:pt x="645" y="9316"/>
                  </a:cubicBezTo>
                  <a:lnTo>
                    <a:pt x="633" y="9316"/>
                  </a:lnTo>
                  <a:cubicBezTo>
                    <a:pt x="524" y="9292"/>
                    <a:pt x="524" y="9292"/>
                    <a:pt x="500" y="9182"/>
                  </a:cubicBezTo>
                  <a:lnTo>
                    <a:pt x="487" y="9157"/>
                  </a:lnTo>
                  <a:cubicBezTo>
                    <a:pt x="475" y="9109"/>
                    <a:pt x="463" y="9048"/>
                    <a:pt x="475" y="8987"/>
                  </a:cubicBezTo>
                  <a:lnTo>
                    <a:pt x="475" y="8987"/>
                  </a:lnTo>
                  <a:cubicBezTo>
                    <a:pt x="536" y="8997"/>
                    <a:pt x="594" y="9003"/>
                    <a:pt x="650" y="9003"/>
                  </a:cubicBezTo>
                  <a:cubicBezTo>
                    <a:pt x="730" y="9003"/>
                    <a:pt x="805" y="8991"/>
                    <a:pt x="876" y="8963"/>
                  </a:cubicBezTo>
                  <a:close/>
                  <a:moveTo>
                    <a:pt x="900" y="8914"/>
                  </a:moveTo>
                  <a:lnTo>
                    <a:pt x="889" y="8927"/>
                  </a:lnTo>
                  <a:cubicBezTo>
                    <a:pt x="810" y="8955"/>
                    <a:pt x="732" y="8967"/>
                    <a:pt x="648" y="8967"/>
                  </a:cubicBezTo>
                  <a:cubicBezTo>
                    <a:pt x="590" y="8967"/>
                    <a:pt x="528" y="8961"/>
                    <a:pt x="463" y="8951"/>
                  </a:cubicBezTo>
                  <a:lnTo>
                    <a:pt x="438" y="8951"/>
                  </a:lnTo>
                  <a:lnTo>
                    <a:pt x="438" y="8963"/>
                  </a:lnTo>
                  <a:cubicBezTo>
                    <a:pt x="427" y="9036"/>
                    <a:pt x="438" y="9109"/>
                    <a:pt x="451" y="9170"/>
                  </a:cubicBezTo>
                  <a:lnTo>
                    <a:pt x="463" y="9194"/>
                  </a:lnTo>
                  <a:cubicBezTo>
                    <a:pt x="487" y="9316"/>
                    <a:pt x="511" y="9328"/>
                    <a:pt x="621" y="9352"/>
                  </a:cubicBezTo>
                  <a:lnTo>
                    <a:pt x="633" y="9352"/>
                  </a:lnTo>
                  <a:cubicBezTo>
                    <a:pt x="645" y="9352"/>
                    <a:pt x="657" y="9364"/>
                    <a:pt x="670" y="9364"/>
                  </a:cubicBezTo>
                  <a:cubicBezTo>
                    <a:pt x="706" y="9364"/>
                    <a:pt x="730" y="9352"/>
                    <a:pt x="754" y="9352"/>
                  </a:cubicBezTo>
                  <a:cubicBezTo>
                    <a:pt x="864" y="9328"/>
                    <a:pt x="900" y="9292"/>
                    <a:pt x="913" y="9194"/>
                  </a:cubicBezTo>
                  <a:cubicBezTo>
                    <a:pt x="925" y="9133"/>
                    <a:pt x="925" y="9060"/>
                    <a:pt x="925" y="9000"/>
                  </a:cubicBezTo>
                  <a:cubicBezTo>
                    <a:pt x="925" y="8987"/>
                    <a:pt x="925" y="8975"/>
                    <a:pt x="913" y="8963"/>
                  </a:cubicBezTo>
                  <a:lnTo>
                    <a:pt x="913" y="8938"/>
                  </a:lnTo>
                  <a:lnTo>
                    <a:pt x="900" y="8914"/>
                  </a:lnTo>
                  <a:close/>
                  <a:moveTo>
                    <a:pt x="402" y="36"/>
                  </a:moveTo>
                  <a:cubicBezTo>
                    <a:pt x="414" y="36"/>
                    <a:pt x="427" y="36"/>
                    <a:pt x="438" y="49"/>
                  </a:cubicBezTo>
                  <a:cubicBezTo>
                    <a:pt x="451" y="60"/>
                    <a:pt x="463" y="85"/>
                    <a:pt x="463" y="109"/>
                  </a:cubicBezTo>
                  <a:cubicBezTo>
                    <a:pt x="463" y="182"/>
                    <a:pt x="487" y="231"/>
                    <a:pt x="511" y="292"/>
                  </a:cubicBezTo>
                  <a:cubicBezTo>
                    <a:pt x="524" y="316"/>
                    <a:pt x="536" y="341"/>
                    <a:pt x="536" y="365"/>
                  </a:cubicBezTo>
                  <a:cubicBezTo>
                    <a:pt x="572" y="450"/>
                    <a:pt x="597" y="547"/>
                    <a:pt x="608" y="644"/>
                  </a:cubicBezTo>
                  <a:cubicBezTo>
                    <a:pt x="621" y="717"/>
                    <a:pt x="645" y="790"/>
                    <a:pt x="657" y="863"/>
                  </a:cubicBezTo>
                  <a:cubicBezTo>
                    <a:pt x="657" y="924"/>
                    <a:pt x="670" y="985"/>
                    <a:pt x="681" y="1046"/>
                  </a:cubicBezTo>
                  <a:cubicBezTo>
                    <a:pt x="694" y="1082"/>
                    <a:pt x="706" y="1131"/>
                    <a:pt x="730" y="1168"/>
                  </a:cubicBezTo>
                  <a:cubicBezTo>
                    <a:pt x="743" y="1204"/>
                    <a:pt x="754" y="1228"/>
                    <a:pt x="767" y="1265"/>
                  </a:cubicBezTo>
                  <a:cubicBezTo>
                    <a:pt x="767" y="1277"/>
                    <a:pt x="767" y="1301"/>
                    <a:pt x="779" y="1314"/>
                  </a:cubicBezTo>
                  <a:cubicBezTo>
                    <a:pt x="816" y="1435"/>
                    <a:pt x="816" y="1557"/>
                    <a:pt x="827" y="1666"/>
                  </a:cubicBezTo>
                  <a:lnTo>
                    <a:pt x="827" y="1800"/>
                  </a:lnTo>
                  <a:cubicBezTo>
                    <a:pt x="840" y="1958"/>
                    <a:pt x="852" y="2128"/>
                    <a:pt x="864" y="2287"/>
                  </a:cubicBezTo>
                  <a:lnTo>
                    <a:pt x="876" y="2493"/>
                  </a:lnTo>
                  <a:lnTo>
                    <a:pt x="876" y="2505"/>
                  </a:lnTo>
                  <a:lnTo>
                    <a:pt x="876" y="2517"/>
                  </a:lnTo>
                  <a:cubicBezTo>
                    <a:pt x="876" y="2639"/>
                    <a:pt x="889" y="2760"/>
                    <a:pt x="889" y="2882"/>
                  </a:cubicBezTo>
                  <a:cubicBezTo>
                    <a:pt x="900" y="3065"/>
                    <a:pt x="913" y="3247"/>
                    <a:pt x="913" y="3430"/>
                  </a:cubicBezTo>
                  <a:cubicBezTo>
                    <a:pt x="900" y="3612"/>
                    <a:pt x="900" y="3806"/>
                    <a:pt x="900" y="3976"/>
                  </a:cubicBezTo>
                  <a:lnTo>
                    <a:pt x="900" y="4220"/>
                  </a:lnTo>
                  <a:lnTo>
                    <a:pt x="900" y="4573"/>
                  </a:lnTo>
                  <a:cubicBezTo>
                    <a:pt x="900" y="4803"/>
                    <a:pt x="900" y="5059"/>
                    <a:pt x="913" y="5303"/>
                  </a:cubicBezTo>
                  <a:cubicBezTo>
                    <a:pt x="913" y="5449"/>
                    <a:pt x="925" y="5594"/>
                    <a:pt x="925" y="5740"/>
                  </a:cubicBezTo>
                  <a:cubicBezTo>
                    <a:pt x="937" y="5886"/>
                    <a:pt x="937" y="6044"/>
                    <a:pt x="949" y="6190"/>
                  </a:cubicBezTo>
                  <a:cubicBezTo>
                    <a:pt x="962" y="6348"/>
                    <a:pt x="962" y="6506"/>
                    <a:pt x="973" y="6665"/>
                  </a:cubicBezTo>
                  <a:lnTo>
                    <a:pt x="1010" y="7321"/>
                  </a:lnTo>
                  <a:cubicBezTo>
                    <a:pt x="1022" y="7492"/>
                    <a:pt x="1022" y="7662"/>
                    <a:pt x="1022" y="7832"/>
                  </a:cubicBezTo>
                  <a:lnTo>
                    <a:pt x="1022" y="8124"/>
                  </a:lnTo>
                  <a:lnTo>
                    <a:pt x="1022" y="8246"/>
                  </a:lnTo>
                  <a:cubicBezTo>
                    <a:pt x="1035" y="8282"/>
                    <a:pt x="1035" y="8306"/>
                    <a:pt x="1035" y="8330"/>
                  </a:cubicBezTo>
                  <a:lnTo>
                    <a:pt x="1035" y="8416"/>
                  </a:lnTo>
                  <a:cubicBezTo>
                    <a:pt x="1046" y="8501"/>
                    <a:pt x="1046" y="8598"/>
                    <a:pt x="1046" y="8695"/>
                  </a:cubicBezTo>
                  <a:cubicBezTo>
                    <a:pt x="1046" y="8744"/>
                    <a:pt x="1035" y="8792"/>
                    <a:pt x="1010" y="8817"/>
                  </a:cubicBezTo>
                  <a:cubicBezTo>
                    <a:pt x="973" y="8878"/>
                    <a:pt x="962" y="8927"/>
                    <a:pt x="962" y="9000"/>
                  </a:cubicBezTo>
                  <a:lnTo>
                    <a:pt x="962" y="9011"/>
                  </a:lnTo>
                  <a:lnTo>
                    <a:pt x="962" y="9182"/>
                  </a:lnTo>
                  <a:cubicBezTo>
                    <a:pt x="949" y="9303"/>
                    <a:pt x="913" y="9364"/>
                    <a:pt x="754" y="9400"/>
                  </a:cubicBezTo>
                  <a:cubicBezTo>
                    <a:pt x="739" y="9403"/>
                    <a:pt x="724" y="9404"/>
                    <a:pt x="708" y="9404"/>
                  </a:cubicBezTo>
                  <a:cubicBezTo>
                    <a:pt x="639" y="9404"/>
                    <a:pt x="569" y="9382"/>
                    <a:pt x="500" y="9352"/>
                  </a:cubicBezTo>
                  <a:cubicBezTo>
                    <a:pt x="451" y="9328"/>
                    <a:pt x="427" y="9279"/>
                    <a:pt x="414" y="9230"/>
                  </a:cubicBezTo>
                  <a:cubicBezTo>
                    <a:pt x="402" y="9157"/>
                    <a:pt x="402" y="9097"/>
                    <a:pt x="390" y="9024"/>
                  </a:cubicBezTo>
                  <a:cubicBezTo>
                    <a:pt x="390" y="8975"/>
                    <a:pt x="378" y="8914"/>
                    <a:pt x="329" y="8865"/>
                  </a:cubicBezTo>
                  <a:cubicBezTo>
                    <a:pt x="256" y="8792"/>
                    <a:pt x="244" y="8695"/>
                    <a:pt x="232" y="8622"/>
                  </a:cubicBezTo>
                  <a:cubicBezTo>
                    <a:pt x="232" y="8513"/>
                    <a:pt x="219" y="8403"/>
                    <a:pt x="219" y="8294"/>
                  </a:cubicBezTo>
                  <a:cubicBezTo>
                    <a:pt x="208" y="8257"/>
                    <a:pt x="208" y="8209"/>
                    <a:pt x="208" y="8173"/>
                  </a:cubicBezTo>
                  <a:cubicBezTo>
                    <a:pt x="195" y="7929"/>
                    <a:pt x="171" y="7674"/>
                    <a:pt x="159" y="7430"/>
                  </a:cubicBezTo>
                  <a:lnTo>
                    <a:pt x="159" y="7382"/>
                  </a:lnTo>
                  <a:lnTo>
                    <a:pt x="159" y="7346"/>
                  </a:lnTo>
                  <a:cubicBezTo>
                    <a:pt x="146" y="7260"/>
                    <a:pt x="146" y="7175"/>
                    <a:pt x="135" y="7090"/>
                  </a:cubicBezTo>
                  <a:cubicBezTo>
                    <a:pt x="122" y="6895"/>
                    <a:pt x="110" y="6689"/>
                    <a:pt x="110" y="6494"/>
                  </a:cubicBezTo>
                  <a:cubicBezTo>
                    <a:pt x="98" y="6384"/>
                    <a:pt x="98" y="6275"/>
                    <a:pt x="98" y="6166"/>
                  </a:cubicBezTo>
                  <a:lnTo>
                    <a:pt x="98" y="5995"/>
                  </a:lnTo>
                  <a:lnTo>
                    <a:pt x="62" y="4573"/>
                  </a:lnTo>
                  <a:lnTo>
                    <a:pt x="62" y="4463"/>
                  </a:lnTo>
                  <a:lnTo>
                    <a:pt x="62" y="4354"/>
                  </a:lnTo>
                  <a:cubicBezTo>
                    <a:pt x="62" y="4232"/>
                    <a:pt x="62" y="4098"/>
                    <a:pt x="49" y="3976"/>
                  </a:cubicBezTo>
                  <a:cubicBezTo>
                    <a:pt x="37" y="3879"/>
                    <a:pt x="37" y="3782"/>
                    <a:pt x="49" y="3673"/>
                  </a:cubicBezTo>
                  <a:cubicBezTo>
                    <a:pt x="62" y="3551"/>
                    <a:pt x="62" y="3417"/>
                    <a:pt x="49" y="3235"/>
                  </a:cubicBezTo>
                  <a:cubicBezTo>
                    <a:pt x="37" y="3174"/>
                    <a:pt x="37" y="3138"/>
                    <a:pt x="49" y="3089"/>
                  </a:cubicBezTo>
                  <a:cubicBezTo>
                    <a:pt x="73" y="2639"/>
                    <a:pt x="73" y="2177"/>
                    <a:pt x="62" y="1739"/>
                  </a:cubicBezTo>
                  <a:lnTo>
                    <a:pt x="62" y="1533"/>
                  </a:lnTo>
                  <a:cubicBezTo>
                    <a:pt x="62" y="1471"/>
                    <a:pt x="62" y="1411"/>
                    <a:pt x="73" y="1350"/>
                  </a:cubicBezTo>
                  <a:lnTo>
                    <a:pt x="73" y="1314"/>
                  </a:lnTo>
                  <a:cubicBezTo>
                    <a:pt x="73" y="1301"/>
                    <a:pt x="73" y="1277"/>
                    <a:pt x="86" y="1265"/>
                  </a:cubicBezTo>
                  <a:cubicBezTo>
                    <a:pt x="135" y="1192"/>
                    <a:pt x="146" y="1106"/>
                    <a:pt x="159" y="1022"/>
                  </a:cubicBezTo>
                  <a:cubicBezTo>
                    <a:pt x="159" y="997"/>
                    <a:pt x="171" y="960"/>
                    <a:pt x="171" y="924"/>
                  </a:cubicBezTo>
                  <a:cubicBezTo>
                    <a:pt x="195" y="827"/>
                    <a:pt x="219" y="730"/>
                    <a:pt x="232" y="644"/>
                  </a:cubicBezTo>
                  <a:cubicBezTo>
                    <a:pt x="244" y="584"/>
                    <a:pt x="256" y="523"/>
                    <a:pt x="268" y="474"/>
                  </a:cubicBezTo>
                  <a:cubicBezTo>
                    <a:pt x="268" y="438"/>
                    <a:pt x="281" y="414"/>
                    <a:pt x="292" y="377"/>
                  </a:cubicBezTo>
                  <a:cubicBezTo>
                    <a:pt x="329" y="292"/>
                    <a:pt x="354" y="206"/>
                    <a:pt x="354" y="122"/>
                  </a:cubicBezTo>
                  <a:cubicBezTo>
                    <a:pt x="354" y="49"/>
                    <a:pt x="378" y="36"/>
                    <a:pt x="402" y="36"/>
                  </a:cubicBezTo>
                  <a:close/>
                  <a:moveTo>
                    <a:pt x="390" y="0"/>
                  </a:moveTo>
                  <a:cubicBezTo>
                    <a:pt x="354" y="12"/>
                    <a:pt x="317" y="36"/>
                    <a:pt x="317" y="122"/>
                  </a:cubicBezTo>
                  <a:cubicBezTo>
                    <a:pt x="317" y="206"/>
                    <a:pt x="305" y="279"/>
                    <a:pt x="256" y="365"/>
                  </a:cubicBezTo>
                  <a:cubicBezTo>
                    <a:pt x="244" y="401"/>
                    <a:pt x="232" y="425"/>
                    <a:pt x="232" y="462"/>
                  </a:cubicBezTo>
                  <a:cubicBezTo>
                    <a:pt x="219" y="523"/>
                    <a:pt x="208" y="571"/>
                    <a:pt x="195" y="633"/>
                  </a:cubicBezTo>
                  <a:cubicBezTo>
                    <a:pt x="183" y="730"/>
                    <a:pt x="159" y="827"/>
                    <a:pt x="135" y="924"/>
                  </a:cubicBezTo>
                  <a:cubicBezTo>
                    <a:pt x="135" y="949"/>
                    <a:pt x="122" y="985"/>
                    <a:pt x="122" y="1022"/>
                  </a:cubicBezTo>
                  <a:cubicBezTo>
                    <a:pt x="110" y="1106"/>
                    <a:pt x="98" y="1179"/>
                    <a:pt x="49" y="1252"/>
                  </a:cubicBezTo>
                  <a:cubicBezTo>
                    <a:pt x="37" y="1265"/>
                    <a:pt x="37" y="1289"/>
                    <a:pt x="37" y="1314"/>
                  </a:cubicBezTo>
                  <a:lnTo>
                    <a:pt x="37" y="1350"/>
                  </a:lnTo>
                  <a:cubicBezTo>
                    <a:pt x="37" y="1411"/>
                    <a:pt x="25" y="1471"/>
                    <a:pt x="25" y="1533"/>
                  </a:cubicBezTo>
                  <a:lnTo>
                    <a:pt x="25" y="1739"/>
                  </a:lnTo>
                  <a:cubicBezTo>
                    <a:pt x="37" y="2177"/>
                    <a:pt x="37" y="2639"/>
                    <a:pt x="13" y="3089"/>
                  </a:cubicBezTo>
                  <a:lnTo>
                    <a:pt x="13" y="3235"/>
                  </a:lnTo>
                  <a:cubicBezTo>
                    <a:pt x="25" y="3417"/>
                    <a:pt x="25" y="3551"/>
                    <a:pt x="13" y="3673"/>
                  </a:cubicBezTo>
                  <a:cubicBezTo>
                    <a:pt x="0" y="3782"/>
                    <a:pt x="0" y="3879"/>
                    <a:pt x="13" y="3976"/>
                  </a:cubicBezTo>
                  <a:cubicBezTo>
                    <a:pt x="25" y="4098"/>
                    <a:pt x="25" y="4232"/>
                    <a:pt x="25" y="4354"/>
                  </a:cubicBezTo>
                  <a:lnTo>
                    <a:pt x="25" y="4463"/>
                  </a:lnTo>
                  <a:lnTo>
                    <a:pt x="25" y="4573"/>
                  </a:lnTo>
                  <a:lnTo>
                    <a:pt x="62" y="6008"/>
                  </a:lnTo>
                  <a:lnTo>
                    <a:pt x="62" y="6166"/>
                  </a:lnTo>
                  <a:cubicBezTo>
                    <a:pt x="62" y="6275"/>
                    <a:pt x="62" y="6384"/>
                    <a:pt x="73" y="6494"/>
                  </a:cubicBezTo>
                  <a:cubicBezTo>
                    <a:pt x="73" y="6689"/>
                    <a:pt x="86" y="6895"/>
                    <a:pt x="98" y="7090"/>
                  </a:cubicBezTo>
                  <a:cubicBezTo>
                    <a:pt x="110" y="7175"/>
                    <a:pt x="110" y="7260"/>
                    <a:pt x="122" y="7346"/>
                  </a:cubicBezTo>
                  <a:lnTo>
                    <a:pt x="122" y="7382"/>
                  </a:lnTo>
                  <a:lnTo>
                    <a:pt x="122" y="7430"/>
                  </a:lnTo>
                  <a:cubicBezTo>
                    <a:pt x="135" y="7686"/>
                    <a:pt x="159" y="7929"/>
                    <a:pt x="171" y="8173"/>
                  </a:cubicBezTo>
                  <a:cubicBezTo>
                    <a:pt x="171" y="8209"/>
                    <a:pt x="171" y="8257"/>
                    <a:pt x="183" y="8294"/>
                  </a:cubicBezTo>
                  <a:cubicBezTo>
                    <a:pt x="183" y="8403"/>
                    <a:pt x="195" y="8513"/>
                    <a:pt x="208" y="8622"/>
                  </a:cubicBezTo>
                  <a:cubicBezTo>
                    <a:pt x="208" y="8708"/>
                    <a:pt x="219" y="8805"/>
                    <a:pt x="292" y="8890"/>
                  </a:cubicBezTo>
                  <a:cubicBezTo>
                    <a:pt x="341" y="8927"/>
                    <a:pt x="354" y="8975"/>
                    <a:pt x="354" y="9036"/>
                  </a:cubicBezTo>
                  <a:cubicBezTo>
                    <a:pt x="365" y="9097"/>
                    <a:pt x="378" y="9170"/>
                    <a:pt x="390" y="9230"/>
                  </a:cubicBezTo>
                  <a:cubicBezTo>
                    <a:pt x="402" y="9292"/>
                    <a:pt x="414" y="9364"/>
                    <a:pt x="487" y="9389"/>
                  </a:cubicBezTo>
                  <a:cubicBezTo>
                    <a:pt x="548" y="9413"/>
                    <a:pt x="621" y="9437"/>
                    <a:pt x="694" y="9437"/>
                  </a:cubicBezTo>
                  <a:cubicBezTo>
                    <a:pt x="718" y="9437"/>
                    <a:pt x="743" y="9437"/>
                    <a:pt x="767" y="9425"/>
                  </a:cubicBezTo>
                  <a:cubicBezTo>
                    <a:pt x="925" y="9389"/>
                    <a:pt x="973" y="9340"/>
                    <a:pt x="998" y="9182"/>
                  </a:cubicBezTo>
                  <a:lnTo>
                    <a:pt x="998" y="9011"/>
                  </a:lnTo>
                  <a:lnTo>
                    <a:pt x="998" y="9000"/>
                  </a:lnTo>
                  <a:cubicBezTo>
                    <a:pt x="998" y="8938"/>
                    <a:pt x="1010" y="8890"/>
                    <a:pt x="1046" y="8841"/>
                  </a:cubicBezTo>
                  <a:cubicBezTo>
                    <a:pt x="1071" y="8805"/>
                    <a:pt x="1083" y="8744"/>
                    <a:pt x="1083" y="8695"/>
                  </a:cubicBezTo>
                  <a:cubicBezTo>
                    <a:pt x="1083" y="8598"/>
                    <a:pt x="1083" y="8501"/>
                    <a:pt x="1071" y="8416"/>
                  </a:cubicBezTo>
                  <a:lnTo>
                    <a:pt x="1071" y="8330"/>
                  </a:lnTo>
                  <a:cubicBezTo>
                    <a:pt x="1071" y="8306"/>
                    <a:pt x="1071" y="8270"/>
                    <a:pt x="1059" y="8246"/>
                  </a:cubicBezTo>
                  <a:lnTo>
                    <a:pt x="1059" y="8111"/>
                  </a:lnTo>
                  <a:lnTo>
                    <a:pt x="1059" y="7832"/>
                  </a:lnTo>
                  <a:cubicBezTo>
                    <a:pt x="1046" y="7662"/>
                    <a:pt x="1046" y="7492"/>
                    <a:pt x="1046" y="7321"/>
                  </a:cubicBezTo>
                  <a:lnTo>
                    <a:pt x="1010" y="6665"/>
                  </a:lnTo>
                  <a:cubicBezTo>
                    <a:pt x="998" y="6506"/>
                    <a:pt x="986" y="6348"/>
                    <a:pt x="986" y="6190"/>
                  </a:cubicBezTo>
                  <a:cubicBezTo>
                    <a:pt x="973" y="6044"/>
                    <a:pt x="973" y="5886"/>
                    <a:pt x="962" y="5740"/>
                  </a:cubicBezTo>
                  <a:cubicBezTo>
                    <a:pt x="962" y="5594"/>
                    <a:pt x="949" y="5449"/>
                    <a:pt x="949" y="5303"/>
                  </a:cubicBezTo>
                  <a:cubicBezTo>
                    <a:pt x="937" y="5059"/>
                    <a:pt x="937" y="4803"/>
                    <a:pt x="937" y="4573"/>
                  </a:cubicBezTo>
                  <a:lnTo>
                    <a:pt x="937" y="4220"/>
                  </a:lnTo>
                  <a:lnTo>
                    <a:pt x="937" y="3976"/>
                  </a:lnTo>
                  <a:lnTo>
                    <a:pt x="937" y="3430"/>
                  </a:lnTo>
                  <a:cubicBezTo>
                    <a:pt x="949" y="3247"/>
                    <a:pt x="937" y="3052"/>
                    <a:pt x="925" y="2882"/>
                  </a:cubicBezTo>
                  <a:cubicBezTo>
                    <a:pt x="925" y="2760"/>
                    <a:pt x="913" y="2639"/>
                    <a:pt x="913" y="2517"/>
                  </a:cubicBezTo>
                  <a:lnTo>
                    <a:pt x="913" y="2493"/>
                  </a:lnTo>
                  <a:lnTo>
                    <a:pt x="889" y="2287"/>
                  </a:lnTo>
                  <a:cubicBezTo>
                    <a:pt x="889" y="2116"/>
                    <a:pt x="876" y="1958"/>
                    <a:pt x="864" y="1800"/>
                  </a:cubicBezTo>
                  <a:cubicBezTo>
                    <a:pt x="864" y="1751"/>
                    <a:pt x="864" y="1714"/>
                    <a:pt x="852" y="1666"/>
                  </a:cubicBezTo>
                  <a:cubicBezTo>
                    <a:pt x="852" y="1544"/>
                    <a:pt x="852" y="1423"/>
                    <a:pt x="816" y="1301"/>
                  </a:cubicBezTo>
                  <a:cubicBezTo>
                    <a:pt x="803" y="1289"/>
                    <a:pt x="803" y="1277"/>
                    <a:pt x="791" y="1252"/>
                  </a:cubicBezTo>
                  <a:cubicBezTo>
                    <a:pt x="791" y="1216"/>
                    <a:pt x="779" y="1179"/>
                    <a:pt x="754" y="1155"/>
                  </a:cubicBezTo>
                  <a:cubicBezTo>
                    <a:pt x="730" y="1119"/>
                    <a:pt x="730" y="1082"/>
                    <a:pt x="718" y="1033"/>
                  </a:cubicBezTo>
                  <a:cubicBezTo>
                    <a:pt x="706" y="973"/>
                    <a:pt x="694" y="912"/>
                    <a:pt x="681" y="863"/>
                  </a:cubicBezTo>
                  <a:cubicBezTo>
                    <a:pt x="670" y="790"/>
                    <a:pt x="657" y="706"/>
                    <a:pt x="645" y="633"/>
                  </a:cubicBezTo>
                  <a:cubicBezTo>
                    <a:pt x="621" y="535"/>
                    <a:pt x="597" y="438"/>
                    <a:pt x="572" y="352"/>
                  </a:cubicBezTo>
                  <a:cubicBezTo>
                    <a:pt x="560" y="328"/>
                    <a:pt x="560" y="304"/>
                    <a:pt x="548" y="279"/>
                  </a:cubicBezTo>
                  <a:cubicBezTo>
                    <a:pt x="524" y="219"/>
                    <a:pt x="500" y="170"/>
                    <a:pt x="500" y="109"/>
                  </a:cubicBezTo>
                  <a:cubicBezTo>
                    <a:pt x="500" y="73"/>
                    <a:pt x="487" y="49"/>
                    <a:pt x="463" y="24"/>
                  </a:cubicBezTo>
                  <a:cubicBezTo>
                    <a:pt x="438" y="0"/>
                    <a:pt x="414"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18" name="Google Shape;18;p4"/>
          <p:cNvSpPr txBox="1"/>
          <p:nvPr>
            <p:ph idx="1" type="body"/>
          </p:nvPr>
        </p:nvSpPr>
        <p:spPr>
          <a:xfrm>
            <a:off x="720000" y="1152475"/>
            <a:ext cx="7704000" cy="3416400"/>
          </a:xfrm>
          <a:prstGeom prst="rect">
            <a:avLst/>
          </a:prstGeom>
        </p:spPr>
        <p:txBody>
          <a:bodyPr anchorCtr="0" anchor="t" bIns="0" lIns="91425" spcFirstLastPara="1" rIns="91425" wrap="square" tIns="0">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1" name="Google Shape;21;p5"/>
          <p:cNvSpPr txBox="1"/>
          <p:nvPr>
            <p:ph idx="1" type="subTitle"/>
          </p:nvPr>
        </p:nvSpPr>
        <p:spPr>
          <a:xfrm>
            <a:off x="1326438" y="2794975"/>
            <a:ext cx="28683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2" name="Google Shape;22;p5"/>
          <p:cNvSpPr txBox="1"/>
          <p:nvPr>
            <p:ph idx="2" type="subTitle"/>
          </p:nvPr>
        </p:nvSpPr>
        <p:spPr>
          <a:xfrm>
            <a:off x="1326438" y="3307150"/>
            <a:ext cx="2868300" cy="10455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 name="Google Shape;23;p5"/>
          <p:cNvSpPr txBox="1"/>
          <p:nvPr>
            <p:ph idx="3" type="subTitle"/>
          </p:nvPr>
        </p:nvSpPr>
        <p:spPr>
          <a:xfrm>
            <a:off x="4949263" y="2794975"/>
            <a:ext cx="28683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4" name="Google Shape;24;p5"/>
          <p:cNvSpPr txBox="1"/>
          <p:nvPr>
            <p:ph idx="4" type="subTitle"/>
          </p:nvPr>
        </p:nvSpPr>
        <p:spPr>
          <a:xfrm>
            <a:off x="4949263" y="3307150"/>
            <a:ext cx="2868300" cy="1045500"/>
          </a:xfrm>
          <a:prstGeom prst="rect">
            <a:avLst/>
          </a:prstGeom>
        </p:spPr>
        <p:txBody>
          <a:bodyPr anchorCtr="0" anchor="t" bIns="0" lIns="91425" spcFirstLastPara="1" rIns="91425" wrap="square" tIns="0">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idx="1" type="body"/>
          </p:nvPr>
        </p:nvSpPr>
        <p:spPr>
          <a:xfrm>
            <a:off x="720000" y="1887275"/>
            <a:ext cx="5294400" cy="2221800"/>
          </a:xfrm>
          <a:prstGeom prst="rect">
            <a:avLst/>
          </a:prstGeom>
        </p:spPr>
        <p:txBody>
          <a:bodyPr anchorCtr="0" anchor="t" bIns="0" lIns="91425" spcFirstLastPara="1" rIns="91425" wrap="square" tIns="0">
            <a:noAutofit/>
          </a:bodyPr>
          <a:lstStyle>
            <a:lvl1pPr indent="-292100" lvl="0" marL="457200">
              <a:spcBef>
                <a:spcPts val="0"/>
              </a:spcBef>
              <a:spcAft>
                <a:spcPts val="0"/>
              </a:spcAft>
              <a:buClr>
                <a:srgbClr val="595959"/>
              </a:buClr>
              <a:buSzPts val="1000"/>
              <a:buFont typeface="Anaheim"/>
              <a:buChar char="●"/>
              <a:defRPr/>
            </a:lvl1pPr>
            <a:lvl2pPr indent="-317500" lvl="1" marL="914400">
              <a:spcBef>
                <a:spcPts val="0"/>
              </a:spcBef>
              <a:spcAft>
                <a:spcPts val="0"/>
              </a:spcAft>
              <a:buClr>
                <a:srgbClr val="595959"/>
              </a:buClr>
              <a:buSzPts val="1400"/>
              <a:buFont typeface="Anaheim"/>
              <a:buChar char="○"/>
              <a:defRPr/>
            </a:lvl2pPr>
            <a:lvl3pPr indent="-317500" lvl="2" marL="1371600">
              <a:spcBef>
                <a:spcPts val="0"/>
              </a:spcBef>
              <a:spcAft>
                <a:spcPts val="0"/>
              </a:spcAft>
              <a:buClr>
                <a:srgbClr val="595959"/>
              </a:buClr>
              <a:buSzPts val="1400"/>
              <a:buFont typeface="Anaheim"/>
              <a:buChar char="■"/>
              <a:defRPr/>
            </a:lvl3pPr>
            <a:lvl4pPr indent="-317500" lvl="3" marL="1828800">
              <a:spcBef>
                <a:spcPts val="0"/>
              </a:spcBef>
              <a:spcAft>
                <a:spcPts val="0"/>
              </a:spcAft>
              <a:buClr>
                <a:srgbClr val="595959"/>
              </a:buClr>
              <a:buSzPts val="1400"/>
              <a:buFont typeface="Anaheim"/>
              <a:buChar char="●"/>
              <a:defRPr/>
            </a:lvl4pPr>
            <a:lvl5pPr indent="-317500" lvl="4" marL="2286000">
              <a:spcBef>
                <a:spcPts val="0"/>
              </a:spcBef>
              <a:spcAft>
                <a:spcPts val="0"/>
              </a:spcAft>
              <a:buClr>
                <a:srgbClr val="595959"/>
              </a:buClr>
              <a:buSzPts val="1400"/>
              <a:buFont typeface="Anaheim"/>
              <a:buChar char="○"/>
              <a:defRPr/>
            </a:lvl5pPr>
            <a:lvl6pPr indent="-317500" lvl="5" marL="2743200">
              <a:spcBef>
                <a:spcPts val="0"/>
              </a:spcBef>
              <a:spcAft>
                <a:spcPts val="0"/>
              </a:spcAft>
              <a:buClr>
                <a:srgbClr val="595959"/>
              </a:buClr>
              <a:buSzPts val="1400"/>
              <a:buFont typeface="Anaheim"/>
              <a:buChar char="■"/>
              <a:defRPr/>
            </a:lvl6pPr>
            <a:lvl7pPr indent="-317500" lvl="6" marL="3200400">
              <a:spcBef>
                <a:spcPts val="0"/>
              </a:spcBef>
              <a:spcAft>
                <a:spcPts val="0"/>
              </a:spcAft>
              <a:buClr>
                <a:srgbClr val="595959"/>
              </a:buClr>
              <a:buSzPts val="1400"/>
              <a:buFont typeface="Anaheim"/>
              <a:buChar char="●"/>
              <a:defRPr/>
            </a:lvl7pPr>
            <a:lvl8pPr indent="-317500" lvl="7" marL="3657600">
              <a:spcBef>
                <a:spcPts val="0"/>
              </a:spcBef>
              <a:spcAft>
                <a:spcPts val="0"/>
              </a:spcAft>
              <a:buClr>
                <a:srgbClr val="595959"/>
              </a:buClr>
              <a:buSzPts val="1400"/>
              <a:buFont typeface="Anaheim"/>
              <a:buChar char="○"/>
              <a:defRPr/>
            </a:lvl8pPr>
            <a:lvl9pPr indent="-317500" lvl="8" marL="4114800">
              <a:spcBef>
                <a:spcPts val="0"/>
              </a:spcBef>
              <a:spcAft>
                <a:spcPts val="0"/>
              </a:spcAft>
              <a:buClr>
                <a:srgbClr val="595959"/>
              </a:buClr>
              <a:buSzPts val="1400"/>
              <a:buFont typeface="Anaheim"/>
              <a:buChar char="■"/>
              <a:defRPr/>
            </a:lvl9pPr>
          </a:lstStyle>
          <a:p/>
        </p:txBody>
      </p:sp>
      <p:sp>
        <p:nvSpPr>
          <p:cNvPr id="29" name="Google Shape;29;p7"/>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703075" y="2224200"/>
            <a:ext cx="7704000" cy="2271300"/>
          </a:xfrm>
          <a:prstGeom prst="rect">
            <a:avLst/>
          </a:prstGeom>
        </p:spPr>
        <p:txBody>
          <a:bodyPr anchorCtr="0" anchor="ctr" bIns="0" lIns="91425" spcFirstLastPara="1" rIns="91425" wrap="square" tIns="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4605500" y="1599488"/>
            <a:ext cx="3360300" cy="1060200"/>
          </a:xfrm>
          <a:prstGeom prst="rect">
            <a:avLst/>
          </a:prstGeom>
        </p:spPr>
        <p:txBody>
          <a:bodyPr anchorCtr="0" anchor="b" bIns="0" lIns="91425" spcFirstLastPara="1" rIns="91425" wrap="square" tIns="0">
            <a:noAutofit/>
          </a:bodyPr>
          <a:lstStyle>
            <a:lvl1pPr lvl="0">
              <a:spcBef>
                <a:spcPts val="0"/>
              </a:spcBef>
              <a:spcAft>
                <a:spcPts val="0"/>
              </a:spcAft>
              <a:buSzPts val="4200"/>
              <a:buNone/>
              <a:defRPr sz="93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subTitle"/>
          </p:nvPr>
        </p:nvSpPr>
        <p:spPr>
          <a:xfrm>
            <a:off x="4605505" y="2747513"/>
            <a:ext cx="3360300" cy="7965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idx="1" type="body"/>
          </p:nvPr>
        </p:nvSpPr>
        <p:spPr>
          <a:xfrm>
            <a:off x="4830325" y="3804975"/>
            <a:ext cx="3291000" cy="762600"/>
          </a:xfrm>
          <a:prstGeom prst="rect">
            <a:avLst/>
          </a:prstGeom>
        </p:spPr>
        <p:txBody>
          <a:bodyPr anchorCtr="0" anchor="ctr" bIns="0" lIns="91425" spcFirstLastPara="1" rIns="91425" wrap="square" tIns="0">
            <a:noAutofit/>
          </a:bodyPr>
          <a:lstStyle>
            <a:lvl1pPr indent="-228600" lvl="0" marL="457200" algn="ctr">
              <a:lnSpc>
                <a:spcPct val="70000"/>
              </a:lnSpc>
              <a:spcBef>
                <a:spcPts val="0"/>
              </a:spcBef>
              <a:spcAft>
                <a:spcPts val="0"/>
              </a:spcAft>
              <a:buSzPts val="2400"/>
              <a:buFont typeface="Nerko One"/>
              <a:buNone/>
              <a:defRPr sz="3100">
                <a:latin typeface="Nerko One"/>
                <a:ea typeface="Nerko One"/>
                <a:cs typeface="Nerko One"/>
                <a:sym typeface="Nerko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1.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24450" y="591275"/>
            <a:ext cx="7099500" cy="426300"/>
          </a:xfrm>
          <a:prstGeom prst="rect">
            <a:avLst/>
          </a:prstGeom>
          <a:noFill/>
          <a:ln>
            <a:noFill/>
          </a:ln>
        </p:spPr>
        <p:txBody>
          <a:bodyPr anchorCtr="0" anchor="t" bIns="0" lIns="91425" spcFirstLastPara="1" rIns="91425" wrap="square" tIns="0">
            <a:noAutofit/>
          </a:bodyPr>
          <a:lstStyle>
            <a:lvl1pPr lvl="0">
              <a:lnSpc>
                <a:spcPct val="7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1pPr>
            <a:lvl2pPr lvl="1">
              <a:lnSpc>
                <a:spcPct val="7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nSpc>
                <a:spcPct val="7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nSpc>
                <a:spcPct val="7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nSpc>
                <a:spcPct val="7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nSpc>
                <a:spcPct val="7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nSpc>
                <a:spcPct val="7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nSpc>
                <a:spcPct val="7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nSpc>
                <a:spcPct val="7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0" lIns="91425" spcFirstLastPara="1" rIns="91425" wrap="square" tIns="0">
            <a:noAutofit/>
          </a:bodyPr>
          <a:lstStyle>
            <a:lvl1pPr indent="-330200" lvl="0" marL="457200">
              <a:lnSpc>
                <a:spcPct val="100000"/>
              </a:lnSpc>
              <a:spcBef>
                <a:spcPts val="0"/>
              </a:spcBef>
              <a:spcAft>
                <a:spcPts val="0"/>
              </a:spcAft>
              <a:buClr>
                <a:schemeClr val="dk1"/>
              </a:buClr>
              <a:buSzPts val="1600"/>
              <a:buFont typeface="Coming Soon"/>
              <a:buChar char="●"/>
              <a:defRPr sz="1600">
                <a:solidFill>
                  <a:schemeClr val="dk1"/>
                </a:solidFill>
                <a:latin typeface="Coming Soon"/>
                <a:ea typeface="Coming Soon"/>
                <a:cs typeface="Coming Soon"/>
                <a:sym typeface="Coming Soon"/>
              </a:defRPr>
            </a:lvl1pPr>
            <a:lvl2pPr indent="-330200" lvl="1" marL="914400">
              <a:lnSpc>
                <a:spcPct val="100000"/>
              </a:lnSpc>
              <a:spcBef>
                <a:spcPts val="0"/>
              </a:spcBef>
              <a:spcAft>
                <a:spcPts val="0"/>
              </a:spcAft>
              <a:buClr>
                <a:schemeClr val="dk1"/>
              </a:buClr>
              <a:buSzPts val="1600"/>
              <a:buFont typeface="Coming Soon"/>
              <a:buChar char="○"/>
              <a:defRPr sz="1600">
                <a:solidFill>
                  <a:schemeClr val="dk1"/>
                </a:solidFill>
                <a:latin typeface="Coming Soon"/>
                <a:ea typeface="Coming Soon"/>
                <a:cs typeface="Coming Soon"/>
                <a:sym typeface="Coming Soon"/>
              </a:defRPr>
            </a:lvl2pPr>
            <a:lvl3pPr indent="-330200" lvl="2" marL="1371600">
              <a:lnSpc>
                <a:spcPct val="100000"/>
              </a:lnSpc>
              <a:spcBef>
                <a:spcPts val="0"/>
              </a:spcBef>
              <a:spcAft>
                <a:spcPts val="0"/>
              </a:spcAft>
              <a:buClr>
                <a:schemeClr val="dk1"/>
              </a:buClr>
              <a:buSzPts val="1600"/>
              <a:buFont typeface="Coming Soon"/>
              <a:buChar char="■"/>
              <a:defRPr sz="1600">
                <a:solidFill>
                  <a:schemeClr val="dk1"/>
                </a:solidFill>
                <a:latin typeface="Coming Soon"/>
                <a:ea typeface="Coming Soon"/>
                <a:cs typeface="Coming Soon"/>
                <a:sym typeface="Coming Soon"/>
              </a:defRPr>
            </a:lvl3pPr>
            <a:lvl4pPr indent="-330200" lvl="3" marL="1828800">
              <a:lnSpc>
                <a:spcPct val="100000"/>
              </a:lnSpc>
              <a:spcBef>
                <a:spcPts val="0"/>
              </a:spcBef>
              <a:spcAft>
                <a:spcPts val="0"/>
              </a:spcAft>
              <a:buClr>
                <a:schemeClr val="dk1"/>
              </a:buClr>
              <a:buSzPts val="1600"/>
              <a:buFont typeface="Coming Soon"/>
              <a:buChar char="●"/>
              <a:defRPr sz="1600">
                <a:solidFill>
                  <a:schemeClr val="dk1"/>
                </a:solidFill>
                <a:latin typeface="Coming Soon"/>
                <a:ea typeface="Coming Soon"/>
                <a:cs typeface="Coming Soon"/>
                <a:sym typeface="Coming Soon"/>
              </a:defRPr>
            </a:lvl4pPr>
            <a:lvl5pPr indent="-330200" lvl="4" marL="2286000">
              <a:lnSpc>
                <a:spcPct val="100000"/>
              </a:lnSpc>
              <a:spcBef>
                <a:spcPts val="0"/>
              </a:spcBef>
              <a:spcAft>
                <a:spcPts val="0"/>
              </a:spcAft>
              <a:buClr>
                <a:schemeClr val="dk1"/>
              </a:buClr>
              <a:buSzPts val="1600"/>
              <a:buFont typeface="Coming Soon"/>
              <a:buChar char="○"/>
              <a:defRPr sz="1600">
                <a:solidFill>
                  <a:schemeClr val="dk1"/>
                </a:solidFill>
                <a:latin typeface="Coming Soon"/>
                <a:ea typeface="Coming Soon"/>
                <a:cs typeface="Coming Soon"/>
                <a:sym typeface="Coming Soon"/>
              </a:defRPr>
            </a:lvl5pPr>
            <a:lvl6pPr indent="-330200" lvl="5" marL="2743200">
              <a:lnSpc>
                <a:spcPct val="100000"/>
              </a:lnSpc>
              <a:spcBef>
                <a:spcPts val="0"/>
              </a:spcBef>
              <a:spcAft>
                <a:spcPts val="0"/>
              </a:spcAft>
              <a:buClr>
                <a:schemeClr val="dk1"/>
              </a:buClr>
              <a:buSzPts val="1600"/>
              <a:buFont typeface="Coming Soon"/>
              <a:buChar char="■"/>
              <a:defRPr sz="1600">
                <a:solidFill>
                  <a:schemeClr val="dk1"/>
                </a:solidFill>
                <a:latin typeface="Coming Soon"/>
                <a:ea typeface="Coming Soon"/>
                <a:cs typeface="Coming Soon"/>
                <a:sym typeface="Coming Soon"/>
              </a:defRPr>
            </a:lvl6pPr>
            <a:lvl7pPr indent="-330200" lvl="6" marL="3200400">
              <a:lnSpc>
                <a:spcPct val="100000"/>
              </a:lnSpc>
              <a:spcBef>
                <a:spcPts val="0"/>
              </a:spcBef>
              <a:spcAft>
                <a:spcPts val="0"/>
              </a:spcAft>
              <a:buClr>
                <a:schemeClr val="dk1"/>
              </a:buClr>
              <a:buSzPts val="1600"/>
              <a:buFont typeface="Coming Soon"/>
              <a:buChar char="●"/>
              <a:defRPr sz="1600">
                <a:solidFill>
                  <a:schemeClr val="dk1"/>
                </a:solidFill>
                <a:latin typeface="Coming Soon"/>
                <a:ea typeface="Coming Soon"/>
                <a:cs typeface="Coming Soon"/>
                <a:sym typeface="Coming Soon"/>
              </a:defRPr>
            </a:lvl7pPr>
            <a:lvl8pPr indent="-330200" lvl="7" marL="3657600">
              <a:lnSpc>
                <a:spcPct val="100000"/>
              </a:lnSpc>
              <a:spcBef>
                <a:spcPts val="0"/>
              </a:spcBef>
              <a:spcAft>
                <a:spcPts val="0"/>
              </a:spcAft>
              <a:buClr>
                <a:schemeClr val="dk1"/>
              </a:buClr>
              <a:buSzPts val="1600"/>
              <a:buFont typeface="Coming Soon"/>
              <a:buChar char="○"/>
              <a:defRPr sz="1600">
                <a:solidFill>
                  <a:schemeClr val="dk1"/>
                </a:solidFill>
                <a:latin typeface="Coming Soon"/>
                <a:ea typeface="Coming Soon"/>
                <a:cs typeface="Coming Soon"/>
                <a:sym typeface="Coming Soon"/>
              </a:defRPr>
            </a:lvl8pPr>
            <a:lvl9pPr indent="-330200" lvl="8" marL="4114800">
              <a:lnSpc>
                <a:spcPct val="100000"/>
              </a:lnSpc>
              <a:spcBef>
                <a:spcPts val="0"/>
              </a:spcBef>
              <a:spcAft>
                <a:spcPts val="0"/>
              </a:spcAft>
              <a:buClr>
                <a:schemeClr val="dk1"/>
              </a:buClr>
              <a:buSzPts val="1600"/>
              <a:buFont typeface="Coming Soon"/>
              <a:buChar char="■"/>
              <a:defRPr sz="1600">
                <a:solidFill>
                  <a:schemeClr val="dk1"/>
                </a:solidFill>
                <a:latin typeface="Coming Soon"/>
                <a:ea typeface="Coming Soon"/>
                <a:cs typeface="Coming Soon"/>
                <a:sym typeface="Coming Soon"/>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docs.unity3d.com/560/Documentation/Manual/class-GameObject.html" TargetMode="External"/><Relationship Id="rId4" Type="http://schemas.openxmlformats.org/officeDocument/2006/relationships/hyperlink" Target="https://docs.unity3d.com/Manual/class-Transform.html" TargetMode="External"/><Relationship Id="rId9" Type="http://schemas.openxmlformats.org/officeDocument/2006/relationships/hyperlink" Target="https://docs.unity3d.com/Manual/Tags.html" TargetMode="External"/><Relationship Id="rId5" Type="http://schemas.openxmlformats.org/officeDocument/2006/relationships/hyperlink" Target="https://docs.unity3d.com/2017.4/Documentation/Manual/Transforms.html" TargetMode="External"/><Relationship Id="rId6" Type="http://schemas.openxmlformats.org/officeDocument/2006/relationships/hyperlink" Target="https://docs.unity3d.com/Manual/class-GameObject.html" TargetMode="External"/><Relationship Id="rId7" Type="http://schemas.openxmlformats.org/officeDocument/2006/relationships/hyperlink" Target="https://gamedevbeginner.com/how-to-spawn-an-object-in-unity-using-instantiate/#instantiate" TargetMode="External"/><Relationship Id="rId8" Type="http://schemas.openxmlformats.org/officeDocument/2006/relationships/hyperlink" Target="https://vionixstudio.com/2021/10/29/how-to-destroy-a-gameobject-in-unity/" TargetMode="External"/><Relationship Id="rId10" Type="http://schemas.openxmlformats.org/officeDocument/2006/relationships/hyperlink" Target="https://www.makeuseof.com/player-movement-in-unity-explain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ctrTitle"/>
          </p:nvPr>
        </p:nvSpPr>
        <p:spPr>
          <a:xfrm>
            <a:off x="226500" y="905950"/>
            <a:ext cx="4690500" cy="13671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GameObjekti</a:t>
            </a:r>
            <a:endParaRPr/>
          </a:p>
        </p:txBody>
      </p:sp>
      <p:sp>
        <p:nvSpPr>
          <p:cNvPr id="183" name="Google Shape;183;p28"/>
          <p:cNvSpPr txBox="1"/>
          <p:nvPr>
            <p:ph idx="1" type="subTitle"/>
          </p:nvPr>
        </p:nvSpPr>
        <p:spPr>
          <a:xfrm>
            <a:off x="557500" y="2442138"/>
            <a:ext cx="3146700" cy="2592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Kristians Pavlovskis 2PT_2</a:t>
            </a:r>
            <a:endParaRPr/>
          </a:p>
        </p:txBody>
      </p:sp>
      <p:sp>
        <p:nvSpPr>
          <p:cNvPr id="184" name="Google Shape;184;p28"/>
          <p:cNvSpPr/>
          <p:nvPr/>
        </p:nvSpPr>
        <p:spPr>
          <a:xfrm rot="1699167">
            <a:off x="4724165" y="3108775"/>
            <a:ext cx="742958" cy="1139857"/>
          </a:xfrm>
          <a:custGeom>
            <a:rect b="b" l="l" r="r" t="t"/>
            <a:pathLst>
              <a:path extrusionOk="0" h="5095" w="3321">
                <a:moveTo>
                  <a:pt x="986" y="204"/>
                </a:moveTo>
                <a:cubicBezTo>
                  <a:pt x="997" y="241"/>
                  <a:pt x="1083" y="460"/>
                  <a:pt x="1095" y="496"/>
                </a:cubicBezTo>
                <a:cubicBezTo>
                  <a:pt x="1046" y="485"/>
                  <a:pt x="997" y="472"/>
                  <a:pt x="949" y="472"/>
                </a:cubicBezTo>
                <a:cubicBezTo>
                  <a:pt x="949" y="460"/>
                  <a:pt x="973" y="277"/>
                  <a:pt x="986" y="204"/>
                </a:cubicBezTo>
                <a:close/>
                <a:moveTo>
                  <a:pt x="694" y="1312"/>
                </a:moveTo>
                <a:cubicBezTo>
                  <a:pt x="937" y="1336"/>
                  <a:pt x="1168" y="1409"/>
                  <a:pt x="1387" y="1542"/>
                </a:cubicBezTo>
                <a:cubicBezTo>
                  <a:pt x="1605" y="1676"/>
                  <a:pt x="1800" y="1858"/>
                  <a:pt x="1959" y="2077"/>
                </a:cubicBezTo>
                <a:cubicBezTo>
                  <a:pt x="2311" y="2564"/>
                  <a:pt x="2432" y="3172"/>
                  <a:pt x="2408" y="3768"/>
                </a:cubicBezTo>
                <a:cubicBezTo>
                  <a:pt x="2396" y="4109"/>
                  <a:pt x="2335" y="4437"/>
                  <a:pt x="2262" y="4765"/>
                </a:cubicBezTo>
                <a:cubicBezTo>
                  <a:pt x="2250" y="4741"/>
                  <a:pt x="2178" y="4583"/>
                  <a:pt x="2165" y="4522"/>
                </a:cubicBezTo>
                <a:lnTo>
                  <a:pt x="2165" y="4498"/>
                </a:lnTo>
                <a:cubicBezTo>
                  <a:pt x="2165" y="4461"/>
                  <a:pt x="2408" y="3804"/>
                  <a:pt x="2153" y="2953"/>
                </a:cubicBezTo>
                <a:cubicBezTo>
                  <a:pt x="2007" y="2491"/>
                  <a:pt x="1727" y="2090"/>
                  <a:pt x="1351" y="1798"/>
                </a:cubicBezTo>
                <a:cubicBezTo>
                  <a:pt x="1156" y="1628"/>
                  <a:pt x="670" y="1396"/>
                  <a:pt x="657" y="1396"/>
                </a:cubicBezTo>
                <a:cubicBezTo>
                  <a:pt x="670" y="1372"/>
                  <a:pt x="681" y="1336"/>
                  <a:pt x="694" y="1312"/>
                </a:cubicBezTo>
                <a:close/>
                <a:moveTo>
                  <a:pt x="913" y="120"/>
                </a:moveTo>
                <a:lnTo>
                  <a:pt x="913" y="120"/>
                </a:lnTo>
                <a:cubicBezTo>
                  <a:pt x="900" y="217"/>
                  <a:pt x="888" y="326"/>
                  <a:pt x="876" y="436"/>
                </a:cubicBezTo>
                <a:cubicBezTo>
                  <a:pt x="864" y="448"/>
                  <a:pt x="851" y="521"/>
                  <a:pt x="888" y="533"/>
                </a:cubicBezTo>
                <a:cubicBezTo>
                  <a:pt x="1569" y="606"/>
                  <a:pt x="2202" y="971"/>
                  <a:pt x="2603" y="1506"/>
                </a:cubicBezTo>
                <a:cubicBezTo>
                  <a:pt x="2834" y="1822"/>
                  <a:pt x="2980" y="2175"/>
                  <a:pt x="3077" y="2552"/>
                </a:cubicBezTo>
                <a:cubicBezTo>
                  <a:pt x="3175" y="2929"/>
                  <a:pt x="3223" y="3318"/>
                  <a:pt x="3211" y="3707"/>
                </a:cubicBezTo>
                <a:cubicBezTo>
                  <a:pt x="3211" y="3926"/>
                  <a:pt x="3186" y="4145"/>
                  <a:pt x="3138" y="4364"/>
                </a:cubicBezTo>
                <a:cubicBezTo>
                  <a:pt x="3113" y="4474"/>
                  <a:pt x="3089" y="4571"/>
                  <a:pt x="3053" y="4680"/>
                </a:cubicBezTo>
                <a:cubicBezTo>
                  <a:pt x="3016" y="4790"/>
                  <a:pt x="2943" y="4996"/>
                  <a:pt x="2943" y="5009"/>
                </a:cubicBezTo>
                <a:cubicBezTo>
                  <a:pt x="2846" y="4972"/>
                  <a:pt x="2749" y="4947"/>
                  <a:pt x="2651" y="4923"/>
                </a:cubicBezTo>
                <a:cubicBezTo>
                  <a:pt x="2554" y="4887"/>
                  <a:pt x="2323" y="4838"/>
                  <a:pt x="2323" y="4838"/>
                </a:cubicBezTo>
                <a:cubicBezTo>
                  <a:pt x="2481" y="4206"/>
                  <a:pt x="2554" y="3537"/>
                  <a:pt x="2408" y="2893"/>
                </a:cubicBezTo>
                <a:cubicBezTo>
                  <a:pt x="2286" y="2345"/>
                  <a:pt x="1970" y="1834"/>
                  <a:pt x="1496" y="1518"/>
                </a:cubicBezTo>
                <a:cubicBezTo>
                  <a:pt x="1253" y="1348"/>
                  <a:pt x="949" y="1239"/>
                  <a:pt x="657" y="1226"/>
                </a:cubicBezTo>
                <a:cubicBezTo>
                  <a:pt x="621" y="1226"/>
                  <a:pt x="608" y="1250"/>
                  <a:pt x="608" y="1275"/>
                </a:cubicBezTo>
                <a:cubicBezTo>
                  <a:pt x="584" y="1372"/>
                  <a:pt x="535" y="1469"/>
                  <a:pt x="475" y="1555"/>
                </a:cubicBezTo>
                <a:cubicBezTo>
                  <a:pt x="341" y="1348"/>
                  <a:pt x="97" y="594"/>
                  <a:pt x="134" y="558"/>
                </a:cubicBezTo>
                <a:cubicBezTo>
                  <a:pt x="159" y="533"/>
                  <a:pt x="207" y="509"/>
                  <a:pt x="232" y="496"/>
                </a:cubicBezTo>
                <a:cubicBezTo>
                  <a:pt x="268" y="472"/>
                  <a:pt x="778" y="180"/>
                  <a:pt x="913" y="120"/>
                </a:cubicBezTo>
                <a:close/>
                <a:moveTo>
                  <a:pt x="966" y="0"/>
                </a:moveTo>
                <a:cubicBezTo>
                  <a:pt x="957" y="0"/>
                  <a:pt x="947" y="3"/>
                  <a:pt x="937" y="10"/>
                </a:cubicBezTo>
                <a:cubicBezTo>
                  <a:pt x="803" y="83"/>
                  <a:pt x="657" y="168"/>
                  <a:pt x="511" y="241"/>
                </a:cubicBezTo>
                <a:cubicBezTo>
                  <a:pt x="451" y="277"/>
                  <a:pt x="378" y="326"/>
                  <a:pt x="305" y="363"/>
                </a:cubicBezTo>
                <a:cubicBezTo>
                  <a:pt x="243" y="399"/>
                  <a:pt x="170" y="423"/>
                  <a:pt x="110" y="472"/>
                </a:cubicBezTo>
                <a:cubicBezTo>
                  <a:pt x="0" y="545"/>
                  <a:pt x="49" y="715"/>
                  <a:pt x="73" y="825"/>
                </a:cubicBezTo>
                <a:cubicBezTo>
                  <a:pt x="110" y="958"/>
                  <a:pt x="146" y="1093"/>
                  <a:pt x="207" y="1226"/>
                </a:cubicBezTo>
                <a:cubicBezTo>
                  <a:pt x="268" y="1372"/>
                  <a:pt x="341" y="1506"/>
                  <a:pt x="426" y="1639"/>
                </a:cubicBezTo>
                <a:cubicBezTo>
                  <a:pt x="434" y="1655"/>
                  <a:pt x="451" y="1665"/>
                  <a:pt x="468" y="1665"/>
                </a:cubicBezTo>
                <a:cubicBezTo>
                  <a:pt x="479" y="1665"/>
                  <a:pt x="490" y="1661"/>
                  <a:pt x="499" y="1652"/>
                </a:cubicBezTo>
                <a:cubicBezTo>
                  <a:pt x="548" y="1591"/>
                  <a:pt x="597" y="1530"/>
                  <a:pt x="633" y="1458"/>
                </a:cubicBezTo>
                <a:cubicBezTo>
                  <a:pt x="633" y="1469"/>
                  <a:pt x="1253" y="1652"/>
                  <a:pt x="1703" y="2285"/>
                </a:cubicBezTo>
                <a:cubicBezTo>
                  <a:pt x="1983" y="2674"/>
                  <a:pt x="2153" y="3136"/>
                  <a:pt x="2178" y="3622"/>
                </a:cubicBezTo>
                <a:cubicBezTo>
                  <a:pt x="2189" y="3768"/>
                  <a:pt x="2178" y="3926"/>
                  <a:pt x="2153" y="4072"/>
                </a:cubicBezTo>
                <a:cubicBezTo>
                  <a:pt x="2153" y="4145"/>
                  <a:pt x="2129" y="4218"/>
                  <a:pt x="2116" y="4291"/>
                </a:cubicBezTo>
                <a:cubicBezTo>
                  <a:pt x="2105" y="4328"/>
                  <a:pt x="2092" y="4376"/>
                  <a:pt x="2080" y="4412"/>
                </a:cubicBezTo>
                <a:cubicBezTo>
                  <a:pt x="2056" y="4522"/>
                  <a:pt x="2092" y="4656"/>
                  <a:pt x="2141" y="4753"/>
                </a:cubicBezTo>
                <a:cubicBezTo>
                  <a:pt x="2165" y="4801"/>
                  <a:pt x="2189" y="4850"/>
                  <a:pt x="2214" y="4887"/>
                </a:cubicBezTo>
                <a:cubicBezTo>
                  <a:pt x="2226" y="4923"/>
                  <a:pt x="2323" y="4923"/>
                  <a:pt x="2348" y="4923"/>
                </a:cubicBezTo>
                <a:cubicBezTo>
                  <a:pt x="2372" y="4936"/>
                  <a:pt x="2822" y="5069"/>
                  <a:pt x="2932" y="5093"/>
                </a:cubicBezTo>
                <a:cubicBezTo>
                  <a:pt x="2934" y="5094"/>
                  <a:pt x="2937" y="5095"/>
                  <a:pt x="2940" y="5095"/>
                </a:cubicBezTo>
                <a:cubicBezTo>
                  <a:pt x="2971" y="5095"/>
                  <a:pt x="2993" y="5032"/>
                  <a:pt x="3005" y="5020"/>
                </a:cubicBezTo>
                <a:cubicBezTo>
                  <a:pt x="3102" y="4850"/>
                  <a:pt x="3162" y="4644"/>
                  <a:pt x="3199" y="4449"/>
                </a:cubicBezTo>
                <a:cubicBezTo>
                  <a:pt x="3248" y="4255"/>
                  <a:pt x="3284" y="4060"/>
                  <a:pt x="3296" y="3853"/>
                </a:cubicBezTo>
                <a:cubicBezTo>
                  <a:pt x="3321" y="3452"/>
                  <a:pt x="3284" y="3050"/>
                  <a:pt x="3186" y="2661"/>
                </a:cubicBezTo>
                <a:cubicBezTo>
                  <a:pt x="3102" y="2272"/>
                  <a:pt x="2956" y="1895"/>
                  <a:pt x="2737" y="1566"/>
                </a:cubicBezTo>
                <a:cubicBezTo>
                  <a:pt x="2542" y="1275"/>
                  <a:pt x="2286" y="1031"/>
                  <a:pt x="1995" y="837"/>
                </a:cubicBezTo>
                <a:cubicBezTo>
                  <a:pt x="1740" y="691"/>
                  <a:pt x="1472" y="569"/>
                  <a:pt x="1180" y="509"/>
                </a:cubicBezTo>
                <a:cubicBezTo>
                  <a:pt x="1180" y="496"/>
                  <a:pt x="997" y="47"/>
                  <a:pt x="997" y="47"/>
                </a:cubicBezTo>
                <a:cubicBezTo>
                  <a:pt x="1007" y="20"/>
                  <a:pt x="990" y="0"/>
                  <a:pt x="9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rot="-2000195">
            <a:off x="5566791" y="514012"/>
            <a:ext cx="746499" cy="1145271"/>
          </a:xfrm>
          <a:custGeom>
            <a:rect b="b" l="l" r="r" t="t"/>
            <a:pathLst>
              <a:path extrusionOk="0" h="5095" w="3321">
                <a:moveTo>
                  <a:pt x="986" y="204"/>
                </a:moveTo>
                <a:cubicBezTo>
                  <a:pt x="997" y="241"/>
                  <a:pt x="1083" y="460"/>
                  <a:pt x="1095" y="496"/>
                </a:cubicBezTo>
                <a:cubicBezTo>
                  <a:pt x="1046" y="485"/>
                  <a:pt x="997" y="472"/>
                  <a:pt x="949" y="472"/>
                </a:cubicBezTo>
                <a:cubicBezTo>
                  <a:pt x="949" y="460"/>
                  <a:pt x="973" y="277"/>
                  <a:pt x="986" y="204"/>
                </a:cubicBezTo>
                <a:close/>
                <a:moveTo>
                  <a:pt x="694" y="1312"/>
                </a:moveTo>
                <a:cubicBezTo>
                  <a:pt x="937" y="1336"/>
                  <a:pt x="1168" y="1409"/>
                  <a:pt x="1387" y="1542"/>
                </a:cubicBezTo>
                <a:cubicBezTo>
                  <a:pt x="1605" y="1676"/>
                  <a:pt x="1800" y="1858"/>
                  <a:pt x="1959" y="2077"/>
                </a:cubicBezTo>
                <a:cubicBezTo>
                  <a:pt x="2311" y="2564"/>
                  <a:pt x="2432" y="3172"/>
                  <a:pt x="2408" y="3768"/>
                </a:cubicBezTo>
                <a:cubicBezTo>
                  <a:pt x="2396" y="4109"/>
                  <a:pt x="2335" y="4437"/>
                  <a:pt x="2262" y="4765"/>
                </a:cubicBezTo>
                <a:cubicBezTo>
                  <a:pt x="2250" y="4741"/>
                  <a:pt x="2178" y="4583"/>
                  <a:pt x="2165" y="4522"/>
                </a:cubicBezTo>
                <a:lnTo>
                  <a:pt x="2165" y="4498"/>
                </a:lnTo>
                <a:cubicBezTo>
                  <a:pt x="2165" y="4461"/>
                  <a:pt x="2408" y="3804"/>
                  <a:pt x="2153" y="2953"/>
                </a:cubicBezTo>
                <a:cubicBezTo>
                  <a:pt x="2007" y="2491"/>
                  <a:pt x="1727" y="2090"/>
                  <a:pt x="1351" y="1798"/>
                </a:cubicBezTo>
                <a:cubicBezTo>
                  <a:pt x="1156" y="1628"/>
                  <a:pt x="670" y="1396"/>
                  <a:pt x="657" y="1396"/>
                </a:cubicBezTo>
                <a:cubicBezTo>
                  <a:pt x="670" y="1372"/>
                  <a:pt x="681" y="1336"/>
                  <a:pt x="694" y="1312"/>
                </a:cubicBezTo>
                <a:close/>
                <a:moveTo>
                  <a:pt x="913" y="120"/>
                </a:moveTo>
                <a:lnTo>
                  <a:pt x="913" y="120"/>
                </a:lnTo>
                <a:cubicBezTo>
                  <a:pt x="900" y="217"/>
                  <a:pt x="888" y="326"/>
                  <a:pt x="876" y="436"/>
                </a:cubicBezTo>
                <a:cubicBezTo>
                  <a:pt x="864" y="448"/>
                  <a:pt x="851" y="521"/>
                  <a:pt x="888" y="533"/>
                </a:cubicBezTo>
                <a:cubicBezTo>
                  <a:pt x="1569" y="606"/>
                  <a:pt x="2202" y="971"/>
                  <a:pt x="2603" y="1506"/>
                </a:cubicBezTo>
                <a:cubicBezTo>
                  <a:pt x="2834" y="1822"/>
                  <a:pt x="2980" y="2175"/>
                  <a:pt x="3077" y="2552"/>
                </a:cubicBezTo>
                <a:cubicBezTo>
                  <a:pt x="3175" y="2929"/>
                  <a:pt x="3223" y="3318"/>
                  <a:pt x="3211" y="3707"/>
                </a:cubicBezTo>
                <a:cubicBezTo>
                  <a:pt x="3211" y="3926"/>
                  <a:pt x="3186" y="4145"/>
                  <a:pt x="3138" y="4364"/>
                </a:cubicBezTo>
                <a:cubicBezTo>
                  <a:pt x="3113" y="4474"/>
                  <a:pt x="3089" y="4571"/>
                  <a:pt x="3053" y="4680"/>
                </a:cubicBezTo>
                <a:cubicBezTo>
                  <a:pt x="3016" y="4790"/>
                  <a:pt x="2943" y="4996"/>
                  <a:pt x="2943" y="5009"/>
                </a:cubicBezTo>
                <a:cubicBezTo>
                  <a:pt x="2846" y="4972"/>
                  <a:pt x="2749" y="4947"/>
                  <a:pt x="2651" y="4923"/>
                </a:cubicBezTo>
                <a:cubicBezTo>
                  <a:pt x="2554" y="4887"/>
                  <a:pt x="2323" y="4838"/>
                  <a:pt x="2323" y="4838"/>
                </a:cubicBezTo>
                <a:cubicBezTo>
                  <a:pt x="2481" y="4206"/>
                  <a:pt x="2554" y="3537"/>
                  <a:pt x="2408" y="2893"/>
                </a:cubicBezTo>
                <a:cubicBezTo>
                  <a:pt x="2286" y="2345"/>
                  <a:pt x="1970" y="1834"/>
                  <a:pt x="1496" y="1518"/>
                </a:cubicBezTo>
                <a:cubicBezTo>
                  <a:pt x="1253" y="1348"/>
                  <a:pt x="949" y="1239"/>
                  <a:pt x="657" y="1226"/>
                </a:cubicBezTo>
                <a:cubicBezTo>
                  <a:pt x="621" y="1226"/>
                  <a:pt x="608" y="1250"/>
                  <a:pt x="608" y="1275"/>
                </a:cubicBezTo>
                <a:cubicBezTo>
                  <a:pt x="584" y="1372"/>
                  <a:pt x="535" y="1469"/>
                  <a:pt x="475" y="1555"/>
                </a:cubicBezTo>
                <a:cubicBezTo>
                  <a:pt x="341" y="1348"/>
                  <a:pt x="97" y="594"/>
                  <a:pt x="134" y="558"/>
                </a:cubicBezTo>
                <a:cubicBezTo>
                  <a:pt x="159" y="533"/>
                  <a:pt x="207" y="509"/>
                  <a:pt x="232" y="496"/>
                </a:cubicBezTo>
                <a:cubicBezTo>
                  <a:pt x="268" y="472"/>
                  <a:pt x="778" y="180"/>
                  <a:pt x="913" y="120"/>
                </a:cubicBezTo>
                <a:close/>
                <a:moveTo>
                  <a:pt x="966" y="0"/>
                </a:moveTo>
                <a:cubicBezTo>
                  <a:pt x="957" y="0"/>
                  <a:pt x="947" y="3"/>
                  <a:pt x="937" y="10"/>
                </a:cubicBezTo>
                <a:cubicBezTo>
                  <a:pt x="803" y="83"/>
                  <a:pt x="657" y="168"/>
                  <a:pt x="511" y="241"/>
                </a:cubicBezTo>
                <a:cubicBezTo>
                  <a:pt x="451" y="277"/>
                  <a:pt x="378" y="326"/>
                  <a:pt x="305" y="363"/>
                </a:cubicBezTo>
                <a:cubicBezTo>
                  <a:pt x="243" y="399"/>
                  <a:pt x="170" y="423"/>
                  <a:pt x="110" y="472"/>
                </a:cubicBezTo>
                <a:cubicBezTo>
                  <a:pt x="0" y="545"/>
                  <a:pt x="49" y="715"/>
                  <a:pt x="73" y="825"/>
                </a:cubicBezTo>
                <a:cubicBezTo>
                  <a:pt x="110" y="958"/>
                  <a:pt x="146" y="1093"/>
                  <a:pt x="207" y="1226"/>
                </a:cubicBezTo>
                <a:cubicBezTo>
                  <a:pt x="268" y="1372"/>
                  <a:pt x="341" y="1506"/>
                  <a:pt x="426" y="1639"/>
                </a:cubicBezTo>
                <a:cubicBezTo>
                  <a:pt x="434" y="1655"/>
                  <a:pt x="451" y="1665"/>
                  <a:pt x="468" y="1665"/>
                </a:cubicBezTo>
                <a:cubicBezTo>
                  <a:pt x="479" y="1665"/>
                  <a:pt x="490" y="1661"/>
                  <a:pt x="499" y="1652"/>
                </a:cubicBezTo>
                <a:cubicBezTo>
                  <a:pt x="548" y="1591"/>
                  <a:pt x="597" y="1530"/>
                  <a:pt x="633" y="1458"/>
                </a:cubicBezTo>
                <a:cubicBezTo>
                  <a:pt x="633" y="1469"/>
                  <a:pt x="1253" y="1652"/>
                  <a:pt x="1703" y="2285"/>
                </a:cubicBezTo>
                <a:cubicBezTo>
                  <a:pt x="1983" y="2674"/>
                  <a:pt x="2153" y="3136"/>
                  <a:pt x="2178" y="3622"/>
                </a:cubicBezTo>
                <a:cubicBezTo>
                  <a:pt x="2189" y="3768"/>
                  <a:pt x="2178" y="3926"/>
                  <a:pt x="2153" y="4072"/>
                </a:cubicBezTo>
                <a:cubicBezTo>
                  <a:pt x="2153" y="4145"/>
                  <a:pt x="2129" y="4218"/>
                  <a:pt x="2116" y="4291"/>
                </a:cubicBezTo>
                <a:cubicBezTo>
                  <a:pt x="2105" y="4328"/>
                  <a:pt x="2092" y="4376"/>
                  <a:pt x="2080" y="4412"/>
                </a:cubicBezTo>
                <a:cubicBezTo>
                  <a:pt x="2056" y="4522"/>
                  <a:pt x="2092" y="4656"/>
                  <a:pt x="2141" y="4753"/>
                </a:cubicBezTo>
                <a:cubicBezTo>
                  <a:pt x="2165" y="4801"/>
                  <a:pt x="2189" y="4850"/>
                  <a:pt x="2214" y="4887"/>
                </a:cubicBezTo>
                <a:cubicBezTo>
                  <a:pt x="2226" y="4923"/>
                  <a:pt x="2323" y="4923"/>
                  <a:pt x="2348" y="4923"/>
                </a:cubicBezTo>
                <a:cubicBezTo>
                  <a:pt x="2372" y="4936"/>
                  <a:pt x="2822" y="5069"/>
                  <a:pt x="2932" y="5093"/>
                </a:cubicBezTo>
                <a:cubicBezTo>
                  <a:pt x="2934" y="5094"/>
                  <a:pt x="2937" y="5095"/>
                  <a:pt x="2940" y="5095"/>
                </a:cubicBezTo>
                <a:cubicBezTo>
                  <a:pt x="2971" y="5095"/>
                  <a:pt x="2993" y="5032"/>
                  <a:pt x="3005" y="5020"/>
                </a:cubicBezTo>
                <a:cubicBezTo>
                  <a:pt x="3102" y="4850"/>
                  <a:pt x="3162" y="4644"/>
                  <a:pt x="3199" y="4449"/>
                </a:cubicBezTo>
                <a:cubicBezTo>
                  <a:pt x="3248" y="4255"/>
                  <a:pt x="3284" y="4060"/>
                  <a:pt x="3296" y="3853"/>
                </a:cubicBezTo>
                <a:cubicBezTo>
                  <a:pt x="3321" y="3452"/>
                  <a:pt x="3284" y="3050"/>
                  <a:pt x="3186" y="2661"/>
                </a:cubicBezTo>
                <a:cubicBezTo>
                  <a:pt x="3102" y="2272"/>
                  <a:pt x="2956" y="1895"/>
                  <a:pt x="2737" y="1566"/>
                </a:cubicBezTo>
                <a:cubicBezTo>
                  <a:pt x="2542" y="1275"/>
                  <a:pt x="2286" y="1031"/>
                  <a:pt x="1995" y="837"/>
                </a:cubicBezTo>
                <a:cubicBezTo>
                  <a:pt x="1740" y="691"/>
                  <a:pt x="1472" y="569"/>
                  <a:pt x="1180" y="509"/>
                </a:cubicBezTo>
                <a:cubicBezTo>
                  <a:pt x="1180" y="496"/>
                  <a:pt x="997" y="47"/>
                  <a:pt x="997" y="47"/>
                </a:cubicBezTo>
                <a:cubicBezTo>
                  <a:pt x="1007" y="20"/>
                  <a:pt x="990" y="0"/>
                  <a:pt x="9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8"/>
          <p:cNvGrpSpPr/>
          <p:nvPr/>
        </p:nvGrpSpPr>
        <p:grpSpPr>
          <a:xfrm rot="-8751670">
            <a:off x="6296591" y="2345016"/>
            <a:ext cx="1529984" cy="343639"/>
            <a:chOff x="910468" y="2193047"/>
            <a:chExt cx="214212" cy="43265"/>
          </a:xfrm>
        </p:grpSpPr>
        <p:sp>
          <p:nvSpPr>
            <p:cNvPr id="187" name="Google Shape;187;p28"/>
            <p:cNvSpPr/>
            <p:nvPr/>
          </p:nvSpPr>
          <p:spPr>
            <a:xfrm>
              <a:off x="910468" y="2194917"/>
              <a:ext cx="212877" cy="31550"/>
            </a:xfrm>
            <a:custGeom>
              <a:rect b="b" l="l" r="r" t="t"/>
              <a:pathLst>
                <a:path extrusionOk="0" h="641" w="4325">
                  <a:moveTo>
                    <a:pt x="4251" y="0"/>
                  </a:moveTo>
                  <a:cubicBezTo>
                    <a:pt x="4245" y="0"/>
                    <a:pt x="4239" y="1"/>
                    <a:pt x="4233" y="4"/>
                  </a:cubicBezTo>
                  <a:cubicBezTo>
                    <a:pt x="3576" y="333"/>
                    <a:pt x="2859" y="515"/>
                    <a:pt x="2117" y="540"/>
                  </a:cubicBezTo>
                  <a:cubicBezTo>
                    <a:pt x="2067" y="541"/>
                    <a:pt x="2017" y="542"/>
                    <a:pt x="1968" y="542"/>
                  </a:cubicBezTo>
                  <a:cubicBezTo>
                    <a:pt x="1294" y="542"/>
                    <a:pt x="659" y="391"/>
                    <a:pt x="13" y="187"/>
                  </a:cubicBezTo>
                  <a:cubicBezTo>
                    <a:pt x="13" y="187"/>
                    <a:pt x="1" y="212"/>
                    <a:pt x="13" y="212"/>
                  </a:cubicBezTo>
                  <a:cubicBezTo>
                    <a:pt x="601" y="522"/>
                    <a:pt x="1290" y="640"/>
                    <a:pt x="1960" y="640"/>
                  </a:cubicBezTo>
                  <a:cubicBezTo>
                    <a:pt x="2025" y="640"/>
                    <a:pt x="2089" y="639"/>
                    <a:pt x="2154" y="637"/>
                  </a:cubicBezTo>
                  <a:cubicBezTo>
                    <a:pt x="2895" y="612"/>
                    <a:pt x="3613" y="418"/>
                    <a:pt x="4282" y="90"/>
                  </a:cubicBezTo>
                  <a:cubicBezTo>
                    <a:pt x="4324" y="69"/>
                    <a:pt x="4292" y="0"/>
                    <a:pt x="42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916571" y="2216525"/>
              <a:ext cx="144658" cy="19786"/>
            </a:xfrm>
            <a:custGeom>
              <a:rect b="b" l="l" r="r" t="t"/>
              <a:pathLst>
                <a:path extrusionOk="0" h="402" w="2939">
                  <a:moveTo>
                    <a:pt x="16" y="0"/>
                  </a:moveTo>
                  <a:cubicBezTo>
                    <a:pt x="7" y="0"/>
                    <a:pt x="1" y="16"/>
                    <a:pt x="11" y="16"/>
                  </a:cubicBezTo>
                  <a:cubicBezTo>
                    <a:pt x="550" y="277"/>
                    <a:pt x="1162" y="401"/>
                    <a:pt x="1774" y="401"/>
                  </a:cubicBezTo>
                  <a:cubicBezTo>
                    <a:pt x="2157" y="401"/>
                    <a:pt x="2540" y="353"/>
                    <a:pt x="2905" y="259"/>
                  </a:cubicBezTo>
                  <a:cubicBezTo>
                    <a:pt x="2938" y="259"/>
                    <a:pt x="2921" y="209"/>
                    <a:pt x="2891" y="209"/>
                  </a:cubicBezTo>
                  <a:cubicBezTo>
                    <a:pt x="2888" y="209"/>
                    <a:pt x="2885" y="209"/>
                    <a:pt x="2881" y="210"/>
                  </a:cubicBezTo>
                  <a:cubicBezTo>
                    <a:pt x="2528" y="294"/>
                    <a:pt x="2179" y="333"/>
                    <a:pt x="1831" y="333"/>
                  </a:cubicBezTo>
                  <a:cubicBezTo>
                    <a:pt x="1222" y="333"/>
                    <a:pt x="620" y="213"/>
                    <a:pt x="23" y="3"/>
                  </a:cubicBezTo>
                  <a:cubicBezTo>
                    <a:pt x="20" y="1"/>
                    <a:pt x="18" y="0"/>
                    <a:pt x="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1082891" y="2193047"/>
              <a:ext cx="41049" cy="9204"/>
            </a:xfrm>
            <a:custGeom>
              <a:rect b="b" l="l" r="r" t="t"/>
              <a:pathLst>
                <a:path extrusionOk="0" h="187" w="834">
                  <a:moveTo>
                    <a:pt x="784" y="1"/>
                  </a:moveTo>
                  <a:cubicBezTo>
                    <a:pt x="779" y="1"/>
                    <a:pt x="773" y="2"/>
                    <a:pt x="767" y="6"/>
                  </a:cubicBezTo>
                  <a:cubicBezTo>
                    <a:pt x="613" y="65"/>
                    <a:pt x="463" y="110"/>
                    <a:pt x="313" y="110"/>
                  </a:cubicBezTo>
                  <a:cubicBezTo>
                    <a:pt x="214" y="110"/>
                    <a:pt x="114" y="91"/>
                    <a:pt x="13" y="42"/>
                  </a:cubicBezTo>
                  <a:cubicBezTo>
                    <a:pt x="0" y="42"/>
                    <a:pt x="0" y="55"/>
                    <a:pt x="0" y="55"/>
                  </a:cubicBezTo>
                  <a:cubicBezTo>
                    <a:pt x="102" y="151"/>
                    <a:pt x="220" y="186"/>
                    <a:pt x="341" y="186"/>
                  </a:cubicBezTo>
                  <a:cubicBezTo>
                    <a:pt x="497" y="186"/>
                    <a:pt x="660" y="128"/>
                    <a:pt x="803" y="67"/>
                  </a:cubicBezTo>
                  <a:cubicBezTo>
                    <a:pt x="834" y="46"/>
                    <a:pt x="813" y="1"/>
                    <a:pt x="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1103860" y="2193834"/>
              <a:ext cx="20820" cy="26480"/>
            </a:xfrm>
            <a:custGeom>
              <a:rect b="b" l="l" r="r" t="t"/>
              <a:pathLst>
                <a:path extrusionOk="0" h="538" w="423">
                  <a:moveTo>
                    <a:pt x="362" y="1"/>
                  </a:moveTo>
                  <a:cubicBezTo>
                    <a:pt x="359" y="1"/>
                    <a:pt x="356" y="1"/>
                    <a:pt x="353" y="2"/>
                  </a:cubicBezTo>
                  <a:cubicBezTo>
                    <a:pt x="244" y="39"/>
                    <a:pt x="146" y="99"/>
                    <a:pt x="73" y="197"/>
                  </a:cubicBezTo>
                  <a:cubicBezTo>
                    <a:pt x="0" y="307"/>
                    <a:pt x="0" y="416"/>
                    <a:pt x="12" y="537"/>
                  </a:cubicBezTo>
                  <a:lnTo>
                    <a:pt x="25" y="537"/>
                  </a:lnTo>
                  <a:cubicBezTo>
                    <a:pt x="36" y="343"/>
                    <a:pt x="195" y="148"/>
                    <a:pt x="377" y="88"/>
                  </a:cubicBezTo>
                  <a:cubicBezTo>
                    <a:pt x="422" y="76"/>
                    <a:pt x="404" y="1"/>
                    <a:pt x="3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28"/>
          <p:cNvGrpSpPr/>
          <p:nvPr/>
        </p:nvGrpSpPr>
        <p:grpSpPr>
          <a:xfrm>
            <a:off x="350691" y="1154339"/>
            <a:ext cx="4964620" cy="2075009"/>
            <a:chOff x="4918024" y="1965383"/>
            <a:chExt cx="724794" cy="276127"/>
          </a:xfrm>
        </p:grpSpPr>
        <p:sp>
          <p:nvSpPr>
            <p:cNvPr id="192" name="Google Shape;192;p28"/>
            <p:cNvSpPr/>
            <p:nvPr/>
          </p:nvSpPr>
          <p:spPr>
            <a:xfrm>
              <a:off x="4929413" y="1970375"/>
              <a:ext cx="1872" cy="57876"/>
            </a:xfrm>
            <a:custGeom>
              <a:rect b="b" l="l" r="r" t="t"/>
              <a:pathLst>
                <a:path extrusionOk="0" h="371" w="12">
                  <a:moveTo>
                    <a:pt x="6" y="0"/>
                  </a:moveTo>
                  <a:cubicBezTo>
                    <a:pt x="3" y="0"/>
                    <a:pt x="0" y="3"/>
                    <a:pt x="0" y="9"/>
                  </a:cubicBezTo>
                  <a:lnTo>
                    <a:pt x="0" y="362"/>
                  </a:lnTo>
                  <a:cubicBezTo>
                    <a:pt x="0" y="368"/>
                    <a:pt x="3" y="371"/>
                    <a:pt x="6" y="371"/>
                  </a:cubicBezTo>
                  <a:cubicBezTo>
                    <a:pt x="9" y="371"/>
                    <a:pt x="12" y="368"/>
                    <a:pt x="12" y="362"/>
                  </a:cubicBezTo>
                  <a:lnTo>
                    <a:pt x="12" y="9"/>
                  </a:lnTo>
                  <a:cubicBezTo>
                    <a:pt x="12" y="3"/>
                    <a:pt x="9" y="0"/>
                    <a:pt x="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4923640" y="1970375"/>
              <a:ext cx="7644" cy="75036"/>
            </a:xfrm>
            <a:custGeom>
              <a:rect b="b" l="l" r="r" t="t"/>
              <a:pathLst>
                <a:path extrusionOk="0" h="481" w="49">
                  <a:moveTo>
                    <a:pt x="43" y="0"/>
                  </a:moveTo>
                  <a:cubicBezTo>
                    <a:pt x="40" y="0"/>
                    <a:pt x="37" y="3"/>
                    <a:pt x="37" y="9"/>
                  </a:cubicBezTo>
                  <a:cubicBezTo>
                    <a:pt x="25" y="167"/>
                    <a:pt x="13" y="313"/>
                    <a:pt x="0" y="471"/>
                  </a:cubicBezTo>
                  <a:cubicBezTo>
                    <a:pt x="0" y="477"/>
                    <a:pt x="10" y="481"/>
                    <a:pt x="19" y="481"/>
                  </a:cubicBezTo>
                  <a:cubicBezTo>
                    <a:pt x="28" y="481"/>
                    <a:pt x="37" y="477"/>
                    <a:pt x="37" y="471"/>
                  </a:cubicBezTo>
                  <a:cubicBezTo>
                    <a:pt x="37" y="313"/>
                    <a:pt x="49" y="167"/>
                    <a:pt x="49" y="9"/>
                  </a:cubicBezTo>
                  <a:cubicBezTo>
                    <a:pt x="49" y="3"/>
                    <a:pt x="46" y="0"/>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4929413" y="1984104"/>
              <a:ext cx="9516" cy="51324"/>
            </a:xfrm>
            <a:custGeom>
              <a:rect b="b" l="l" r="r" t="t"/>
              <a:pathLst>
                <a:path extrusionOk="0" h="329" w="61">
                  <a:moveTo>
                    <a:pt x="43" y="1"/>
                  </a:moveTo>
                  <a:cubicBezTo>
                    <a:pt x="39" y="1"/>
                    <a:pt x="36" y="2"/>
                    <a:pt x="36" y="7"/>
                  </a:cubicBezTo>
                  <a:cubicBezTo>
                    <a:pt x="12" y="104"/>
                    <a:pt x="0" y="213"/>
                    <a:pt x="12" y="310"/>
                  </a:cubicBezTo>
                  <a:cubicBezTo>
                    <a:pt x="12" y="322"/>
                    <a:pt x="21" y="328"/>
                    <a:pt x="30" y="328"/>
                  </a:cubicBezTo>
                  <a:cubicBezTo>
                    <a:pt x="40" y="328"/>
                    <a:pt x="49" y="322"/>
                    <a:pt x="49" y="310"/>
                  </a:cubicBezTo>
                  <a:cubicBezTo>
                    <a:pt x="36" y="213"/>
                    <a:pt x="49" y="115"/>
                    <a:pt x="61" y="7"/>
                  </a:cubicBezTo>
                  <a:cubicBezTo>
                    <a:pt x="61" y="7"/>
                    <a:pt x="50"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4933157" y="1979268"/>
              <a:ext cx="5772" cy="63648"/>
            </a:xfrm>
            <a:custGeom>
              <a:rect b="b" l="l" r="r" t="t"/>
              <a:pathLst>
                <a:path extrusionOk="0" h="408" w="37">
                  <a:moveTo>
                    <a:pt x="25" y="1"/>
                  </a:moveTo>
                  <a:cubicBezTo>
                    <a:pt x="12" y="122"/>
                    <a:pt x="12" y="256"/>
                    <a:pt x="1" y="390"/>
                  </a:cubicBezTo>
                  <a:cubicBezTo>
                    <a:pt x="1" y="402"/>
                    <a:pt x="10" y="408"/>
                    <a:pt x="19" y="408"/>
                  </a:cubicBezTo>
                  <a:cubicBezTo>
                    <a:pt x="28" y="408"/>
                    <a:pt x="37" y="402"/>
                    <a:pt x="37" y="390"/>
                  </a:cubicBezTo>
                  <a:cubicBezTo>
                    <a:pt x="37" y="256"/>
                    <a:pt x="37" y="122"/>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4918024" y="2079891"/>
              <a:ext cx="11544" cy="57252"/>
            </a:xfrm>
            <a:custGeom>
              <a:rect b="b" l="l" r="r" t="t"/>
              <a:pathLst>
                <a:path extrusionOk="0" h="367" w="74">
                  <a:moveTo>
                    <a:pt x="36" y="1"/>
                  </a:moveTo>
                  <a:cubicBezTo>
                    <a:pt x="0" y="110"/>
                    <a:pt x="12" y="244"/>
                    <a:pt x="36" y="353"/>
                  </a:cubicBezTo>
                  <a:cubicBezTo>
                    <a:pt x="36" y="363"/>
                    <a:pt x="43" y="367"/>
                    <a:pt x="51" y="367"/>
                  </a:cubicBezTo>
                  <a:cubicBezTo>
                    <a:pt x="61" y="367"/>
                    <a:pt x="73" y="360"/>
                    <a:pt x="73" y="353"/>
                  </a:cubicBezTo>
                  <a:cubicBezTo>
                    <a:pt x="61" y="280"/>
                    <a:pt x="49" y="219"/>
                    <a:pt x="49" y="158"/>
                  </a:cubicBezTo>
                  <a:cubicBezTo>
                    <a:pt x="49" y="110"/>
                    <a:pt x="49" y="49"/>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4931129" y="2082231"/>
              <a:ext cx="4056" cy="63648"/>
            </a:xfrm>
            <a:custGeom>
              <a:rect b="b" l="l" r="r" t="t"/>
              <a:pathLst>
                <a:path extrusionOk="0" h="408" w="26">
                  <a:moveTo>
                    <a:pt x="13" y="0"/>
                  </a:moveTo>
                  <a:cubicBezTo>
                    <a:pt x="7" y="0"/>
                    <a:pt x="1" y="4"/>
                    <a:pt x="1" y="10"/>
                  </a:cubicBezTo>
                  <a:lnTo>
                    <a:pt x="1" y="399"/>
                  </a:lnTo>
                  <a:cubicBezTo>
                    <a:pt x="1" y="405"/>
                    <a:pt x="7" y="408"/>
                    <a:pt x="13" y="408"/>
                  </a:cubicBezTo>
                  <a:cubicBezTo>
                    <a:pt x="19" y="408"/>
                    <a:pt x="25" y="405"/>
                    <a:pt x="25" y="399"/>
                  </a:cubicBezTo>
                  <a:lnTo>
                    <a:pt x="25" y="10"/>
                  </a:lnTo>
                  <a:cubicBezTo>
                    <a:pt x="25" y="4"/>
                    <a:pt x="19"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4933157" y="2084571"/>
              <a:ext cx="5772" cy="58968"/>
            </a:xfrm>
            <a:custGeom>
              <a:rect b="b" l="l" r="r" t="t"/>
              <a:pathLst>
                <a:path extrusionOk="0" h="378" w="37">
                  <a:moveTo>
                    <a:pt x="24" y="1"/>
                  </a:moveTo>
                  <a:cubicBezTo>
                    <a:pt x="18" y="1"/>
                    <a:pt x="12" y="7"/>
                    <a:pt x="12" y="19"/>
                  </a:cubicBezTo>
                  <a:cubicBezTo>
                    <a:pt x="12" y="128"/>
                    <a:pt x="12" y="250"/>
                    <a:pt x="1" y="360"/>
                  </a:cubicBezTo>
                  <a:cubicBezTo>
                    <a:pt x="1" y="372"/>
                    <a:pt x="10" y="378"/>
                    <a:pt x="19" y="378"/>
                  </a:cubicBezTo>
                  <a:cubicBezTo>
                    <a:pt x="28" y="378"/>
                    <a:pt x="37" y="372"/>
                    <a:pt x="37" y="360"/>
                  </a:cubicBezTo>
                  <a:lnTo>
                    <a:pt x="37" y="19"/>
                  </a:lnTo>
                  <a:cubicBezTo>
                    <a:pt x="37" y="7"/>
                    <a:pt x="31" y="1"/>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4919896" y="2180358"/>
              <a:ext cx="9672" cy="54288"/>
            </a:xfrm>
            <a:custGeom>
              <a:rect b="b" l="l" r="r" t="t"/>
              <a:pathLst>
                <a:path extrusionOk="0" h="348" w="62">
                  <a:moveTo>
                    <a:pt x="13" y="1"/>
                  </a:moveTo>
                  <a:cubicBezTo>
                    <a:pt x="0" y="111"/>
                    <a:pt x="13" y="220"/>
                    <a:pt x="24" y="330"/>
                  </a:cubicBezTo>
                  <a:cubicBezTo>
                    <a:pt x="24" y="342"/>
                    <a:pt x="34" y="348"/>
                    <a:pt x="43" y="348"/>
                  </a:cubicBezTo>
                  <a:cubicBezTo>
                    <a:pt x="52" y="348"/>
                    <a:pt x="61" y="342"/>
                    <a:pt x="61" y="330"/>
                  </a:cubicBezTo>
                  <a:cubicBezTo>
                    <a:pt x="61" y="220"/>
                    <a:pt x="61" y="98"/>
                    <a:pt x="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4931129" y="2182854"/>
              <a:ext cx="9048" cy="58656"/>
            </a:xfrm>
            <a:custGeom>
              <a:rect b="b" l="l" r="r" t="t"/>
              <a:pathLst>
                <a:path extrusionOk="0" h="376" w="58">
                  <a:moveTo>
                    <a:pt x="18" y="0"/>
                  </a:moveTo>
                  <a:cubicBezTo>
                    <a:pt x="13" y="0"/>
                    <a:pt x="7" y="3"/>
                    <a:pt x="1" y="9"/>
                  </a:cubicBezTo>
                  <a:cubicBezTo>
                    <a:pt x="1" y="131"/>
                    <a:pt x="14" y="241"/>
                    <a:pt x="14" y="362"/>
                  </a:cubicBezTo>
                  <a:cubicBezTo>
                    <a:pt x="18" y="371"/>
                    <a:pt x="26" y="375"/>
                    <a:pt x="34" y="375"/>
                  </a:cubicBezTo>
                  <a:cubicBezTo>
                    <a:pt x="46" y="375"/>
                    <a:pt x="58" y="365"/>
                    <a:pt x="50" y="350"/>
                  </a:cubicBezTo>
                  <a:cubicBezTo>
                    <a:pt x="25" y="241"/>
                    <a:pt x="25" y="119"/>
                    <a:pt x="25" y="9"/>
                  </a:cubicBezTo>
                  <a:cubicBezTo>
                    <a:pt x="25" y="3"/>
                    <a:pt x="22" y="0"/>
                    <a:pt x="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a:off x="4936901" y="2177082"/>
              <a:ext cx="5772" cy="61464"/>
            </a:xfrm>
            <a:custGeom>
              <a:rect b="b" l="l" r="r" t="t"/>
              <a:pathLst>
                <a:path extrusionOk="0" h="394" w="37">
                  <a:moveTo>
                    <a:pt x="19" y="0"/>
                  </a:moveTo>
                  <a:cubicBezTo>
                    <a:pt x="16" y="0"/>
                    <a:pt x="13" y="4"/>
                    <a:pt x="13" y="10"/>
                  </a:cubicBezTo>
                  <a:cubicBezTo>
                    <a:pt x="13" y="132"/>
                    <a:pt x="13" y="253"/>
                    <a:pt x="1" y="375"/>
                  </a:cubicBezTo>
                  <a:cubicBezTo>
                    <a:pt x="1" y="387"/>
                    <a:pt x="10" y="393"/>
                    <a:pt x="19" y="393"/>
                  </a:cubicBezTo>
                  <a:cubicBezTo>
                    <a:pt x="28" y="393"/>
                    <a:pt x="37" y="387"/>
                    <a:pt x="37" y="375"/>
                  </a:cubicBezTo>
                  <a:cubicBezTo>
                    <a:pt x="37" y="253"/>
                    <a:pt x="37" y="132"/>
                    <a:pt x="25" y="10"/>
                  </a:cubicBezTo>
                  <a:cubicBezTo>
                    <a:pt x="25" y="4"/>
                    <a:pt x="22" y="0"/>
                    <a:pt x="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a:off x="4925512" y="1972716"/>
              <a:ext cx="125424" cy="11388"/>
            </a:xfrm>
            <a:custGeom>
              <a:rect b="b" l="l" r="r" t="t"/>
              <a:pathLst>
                <a:path extrusionOk="0" h="73" w="804">
                  <a:moveTo>
                    <a:pt x="280" y="1"/>
                  </a:moveTo>
                  <a:cubicBezTo>
                    <a:pt x="199" y="1"/>
                    <a:pt x="118" y="2"/>
                    <a:pt x="37" y="7"/>
                  </a:cubicBezTo>
                  <a:cubicBezTo>
                    <a:pt x="13" y="18"/>
                    <a:pt x="1" y="43"/>
                    <a:pt x="25" y="55"/>
                  </a:cubicBezTo>
                  <a:cubicBezTo>
                    <a:pt x="41" y="66"/>
                    <a:pt x="55" y="72"/>
                    <a:pt x="69" y="72"/>
                  </a:cubicBezTo>
                  <a:cubicBezTo>
                    <a:pt x="81" y="72"/>
                    <a:pt x="92" y="68"/>
                    <a:pt x="105" y="58"/>
                  </a:cubicBezTo>
                  <a:lnTo>
                    <a:pt x="105" y="58"/>
                  </a:lnTo>
                  <a:cubicBezTo>
                    <a:pt x="325" y="67"/>
                    <a:pt x="546" y="67"/>
                    <a:pt x="767" y="67"/>
                  </a:cubicBezTo>
                  <a:cubicBezTo>
                    <a:pt x="804" y="67"/>
                    <a:pt x="804" y="7"/>
                    <a:pt x="767" y="7"/>
                  </a:cubicBezTo>
                  <a:cubicBezTo>
                    <a:pt x="605" y="7"/>
                    <a:pt x="442"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4923640" y="1990656"/>
              <a:ext cx="136656" cy="9672"/>
            </a:xfrm>
            <a:custGeom>
              <a:rect b="b" l="l" r="r" t="t"/>
              <a:pathLst>
                <a:path extrusionOk="0" h="62" w="876">
                  <a:moveTo>
                    <a:pt x="840" y="1"/>
                  </a:moveTo>
                  <a:cubicBezTo>
                    <a:pt x="572" y="1"/>
                    <a:pt x="292" y="1"/>
                    <a:pt x="25" y="13"/>
                  </a:cubicBezTo>
                  <a:cubicBezTo>
                    <a:pt x="0" y="13"/>
                    <a:pt x="0" y="37"/>
                    <a:pt x="25" y="37"/>
                  </a:cubicBezTo>
                  <a:cubicBezTo>
                    <a:pt x="292" y="49"/>
                    <a:pt x="572" y="62"/>
                    <a:pt x="840" y="62"/>
                  </a:cubicBezTo>
                  <a:cubicBezTo>
                    <a:pt x="876" y="62"/>
                    <a:pt x="876" y="1"/>
                    <a:pt x="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5107726" y="1967879"/>
              <a:ext cx="110136" cy="11388"/>
            </a:xfrm>
            <a:custGeom>
              <a:rect b="b" l="l" r="r" t="t"/>
              <a:pathLst>
                <a:path extrusionOk="0" h="73" w="706">
                  <a:moveTo>
                    <a:pt x="682" y="1"/>
                  </a:moveTo>
                  <a:cubicBezTo>
                    <a:pt x="450" y="13"/>
                    <a:pt x="219" y="13"/>
                    <a:pt x="0" y="49"/>
                  </a:cubicBezTo>
                  <a:lnTo>
                    <a:pt x="0" y="62"/>
                  </a:lnTo>
                  <a:cubicBezTo>
                    <a:pt x="68" y="69"/>
                    <a:pt x="137" y="72"/>
                    <a:pt x="207" y="72"/>
                  </a:cubicBezTo>
                  <a:cubicBezTo>
                    <a:pt x="362" y="72"/>
                    <a:pt x="522" y="58"/>
                    <a:pt x="682" y="49"/>
                  </a:cubicBezTo>
                  <a:cubicBezTo>
                    <a:pt x="706" y="49"/>
                    <a:pt x="706" y="1"/>
                    <a:pt x="6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5119114" y="1979736"/>
              <a:ext cx="98748" cy="11388"/>
            </a:xfrm>
            <a:custGeom>
              <a:rect b="b" l="l" r="r" t="t"/>
              <a:pathLst>
                <a:path extrusionOk="0" h="73" w="633">
                  <a:moveTo>
                    <a:pt x="381" y="1"/>
                  </a:moveTo>
                  <a:cubicBezTo>
                    <a:pt x="254" y="1"/>
                    <a:pt x="126" y="13"/>
                    <a:pt x="12" y="59"/>
                  </a:cubicBezTo>
                  <a:cubicBezTo>
                    <a:pt x="0" y="59"/>
                    <a:pt x="0" y="71"/>
                    <a:pt x="12" y="71"/>
                  </a:cubicBezTo>
                  <a:cubicBezTo>
                    <a:pt x="150" y="71"/>
                    <a:pt x="277" y="60"/>
                    <a:pt x="408" y="60"/>
                  </a:cubicBezTo>
                  <a:cubicBezTo>
                    <a:pt x="473" y="60"/>
                    <a:pt x="539" y="62"/>
                    <a:pt x="609" y="71"/>
                  </a:cubicBezTo>
                  <a:cubicBezTo>
                    <a:pt x="611" y="72"/>
                    <a:pt x="613" y="72"/>
                    <a:pt x="615" y="72"/>
                  </a:cubicBezTo>
                  <a:cubicBezTo>
                    <a:pt x="633" y="72"/>
                    <a:pt x="631" y="21"/>
                    <a:pt x="609" y="10"/>
                  </a:cubicBezTo>
                  <a:cubicBezTo>
                    <a:pt x="535" y="5"/>
                    <a:pt x="458"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5248130" y="1967567"/>
              <a:ext cx="91104" cy="8892"/>
            </a:xfrm>
            <a:custGeom>
              <a:rect b="b" l="l" r="r" t="t"/>
              <a:pathLst>
                <a:path extrusionOk="0" h="57" w="584">
                  <a:moveTo>
                    <a:pt x="338" y="1"/>
                  </a:moveTo>
                  <a:cubicBezTo>
                    <a:pt x="228" y="1"/>
                    <a:pt x="115" y="5"/>
                    <a:pt x="12" y="27"/>
                  </a:cubicBezTo>
                  <a:cubicBezTo>
                    <a:pt x="0" y="27"/>
                    <a:pt x="0" y="51"/>
                    <a:pt x="12" y="51"/>
                  </a:cubicBezTo>
                  <a:cubicBezTo>
                    <a:pt x="73" y="55"/>
                    <a:pt x="134" y="57"/>
                    <a:pt x="194" y="57"/>
                  </a:cubicBezTo>
                  <a:cubicBezTo>
                    <a:pt x="315" y="57"/>
                    <a:pt x="434" y="51"/>
                    <a:pt x="547" y="51"/>
                  </a:cubicBezTo>
                  <a:cubicBezTo>
                    <a:pt x="551" y="52"/>
                    <a:pt x="554" y="53"/>
                    <a:pt x="557" y="53"/>
                  </a:cubicBezTo>
                  <a:cubicBezTo>
                    <a:pt x="584" y="53"/>
                    <a:pt x="581" y="3"/>
                    <a:pt x="547" y="3"/>
                  </a:cubicBezTo>
                  <a:cubicBezTo>
                    <a:pt x="480" y="3"/>
                    <a:pt x="409"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5265134" y="1978488"/>
              <a:ext cx="95004" cy="12324"/>
            </a:xfrm>
            <a:custGeom>
              <a:rect b="b" l="l" r="r" t="t"/>
              <a:pathLst>
                <a:path extrusionOk="0" h="79" w="609">
                  <a:moveTo>
                    <a:pt x="260" y="1"/>
                  </a:moveTo>
                  <a:cubicBezTo>
                    <a:pt x="174" y="1"/>
                    <a:pt x="90" y="8"/>
                    <a:pt x="13" y="30"/>
                  </a:cubicBezTo>
                  <a:cubicBezTo>
                    <a:pt x="0" y="30"/>
                    <a:pt x="0" y="43"/>
                    <a:pt x="13" y="43"/>
                  </a:cubicBezTo>
                  <a:cubicBezTo>
                    <a:pt x="195" y="67"/>
                    <a:pt x="378" y="54"/>
                    <a:pt x="572" y="79"/>
                  </a:cubicBezTo>
                  <a:cubicBezTo>
                    <a:pt x="608" y="79"/>
                    <a:pt x="608" y="30"/>
                    <a:pt x="572" y="18"/>
                  </a:cubicBezTo>
                  <a:cubicBezTo>
                    <a:pt x="472" y="11"/>
                    <a:pt x="365"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5401794" y="1965383"/>
              <a:ext cx="74100" cy="12168"/>
            </a:xfrm>
            <a:custGeom>
              <a:rect b="b" l="l" r="r" t="t"/>
              <a:pathLst>
                <a:path extrusionOk="0" h="78" w="475">
                  <a:moveTo>
                    <a:pt x="194" y="0"/>
                  </a:moveTo>
                  <a:cubicBezTo>
                    <a:pt x="127" y="0"/>
                    <a:pt x="61" y="7"/>
                    <a:pt x="0" y="29"/>
                  </a:cubicBezTo>
                  <a:cubicBezTo>
                    <a:pt x="146" y="54"/>
                    <a:pt x="280" y="41"/>
                    <a:pt x="426" y="78"/>
                  </a:cubicBezTo>
                  <a:cubicBezTo>
                    <a:pt x="462" y="78"/>
                    <a:pt x="475" y="29"/>
                    <a:pt x="438" y="17"/>
                  </a:cubicBezTo>
                  <a:cubicBezTo>
                    <a:pt x="358" y="10"/>
                    <a:pt x="275"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5411311" y="1977240"/>
              <a:ext cx="62712" cy="9828"/>
            </a:xfrm>
            <a:custGeom>
              <a:rect b="b" l="l" r="r" t="t"/>
              <a:pathLst>
                <a:path extrusionOk="0" h="63" w="402">
                  <a:moveTo>
                    <a:pt x="249" y="0"/>
                  </a:moveTo>
                  <a:cubicBezTo>
                    <a:pt x="160" y="0"/>
                    <a:pt x="64" y="6"/>
                    <a:pt x="0" y="38"/>
                  </a:cubicBezTo>
                  <a:lnTo>
                    <a:pt x="0" y="51"/>
                  </a:lnTo>
                  <a:cubicBezTo>
                    <a:pt x="20" y="54"/>
                    <a:pt x="41" y="56"/>
                    <a:pt x="60" y="56"/>
                  </a:cubicBezTo>
                  <a:cubicBezTo>
                    <a:pt x="100" y="56"/>
                    <a:pt x="138" y="51"/>
                    <a:pt x="171" y="51"/>
                  </a:cubicBezTo>
                  <a:cubicBezTo>
                    <a:pt x="244" y="51"/>
                    <a:pt x="304" y="51"/>
                    <a:pt x="377" y="62"/>
                  </a:cubicBezTo>
                  <a:cubicBezTo>
                    <a:pt x="401" y="62"/>
                    <a:pt x="401" y="14"/>
                    <a:pt x="377" y="2"/>
                  </a:cubicBezTo>
                  <a:cubicBezTo>
                    <a:pt x="340" y="2"/>
                    <a:pt x="295" y="0"/>
                    <a:pt x="2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5517550" y="1968191"/>
              <a:ext cx="117780" cy="11232"/>
            </a:xfrm>
            <a:custGeom>
              <a:rect b="b" l="l" r="r" t="t"/>
              <a:pathLst>
                <a:path extrusionOk="0" h="72" w="755">
                  <a:moveTo>
                    <a:pt x="337" y="0"/>
                  </a:moveTo>
                  <a:cubicBezTo>
                    <a:pt x="227" y="0"/>
                    <a:pt x="117" y="7"/>
                    <a:pt x="12" y="23"/>
                  </a:cubicBezTo>
                  <a:cubicBezTo>
                    <a:pt x="0" y="23"/>
                    <a:pt x="0" y="36"/>
                    <a:pt x="12" y="36"/>
                  </a:cubicBezTo>
                  <a:cubicBezTo>
                    <a:pt x="255" y="47"/>
                    <a:pt x="487" y="47"/>
                    <a:pt x="730" y="72"/>
                  </a:cubicBezTo>
                  <a:cubicBezTo>
                    <a:pt x="754" y="72"/>
                    <a:pt x="754" y="23"/>
                    <a:pt x="730" y="23"/>
                  </a:cubicBezTo>
                  <a:cubicBezTo>
                    <a:pt x="603" y="10"/>
                    <a:pt x="470"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5534554" y="1973652"/>
              <a:ext cx="93132" cy="10764"/>
            </a:xfrm>
            <a:custGeom>
              <a:rect b="b" l="l" r="r" t="t"/>
              <a:pathLst>
                <a:path extrusionOk="0" h="69" w="597">
                  <a:moveTo>
                    <a:pt x="548" y="1"/>
                  </a:moveTo>
                  <a:cubicBezTo>
                    <a:pt x="499" y="4"/>
                    <a:pt x="448" y="4"/>
                    <a:pt x="395" y="4"/>
                  </a:cubicBezTo>
                  <a:cubicBezTo>
                    <a:pt x="379" y="4"/>
                    <a:pt x="362" y="4"/>
                    <a:pt x="345" y="4"/>
                  </a:cubicBezTo>
                  <a:cubicBezTo>
                    <a:pt x="229" y="4"/>
                    <a:pt x="111" y="6"/>
                    <a:pt x="13" y="37"/>
                  </a:cubicBezTo>
                  <a:cubicBezTo>
                    <a:pt x="0" y="37"/>
                    <a:pt x="0" y="49"/>
                    <a:pt x="13" y="49"/>
                  </a:cubicBezTo>
                  <a:cubicBezTo>
                    <a:pt x="85" y="64"/>
                    <a:pt x="162" y="69"/>
                    <a:pt x="240" y="69"/>
                  </a:cubicBezTo>
                  <a:cubicBezTo>
                    <a:pt x="344" y="69"/>
                    <a:pt x="450" y="61"/>
                    <a:pt x="548" y="61"/>
                  </a:cubicBezTo>
                  <a:cubicBezTo>
                    <a:pt x="597" y="61"/>
                    <a:pt x="59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4923640" y="2225911"/>
              <a:ext cx="104520" cy="9672"/>
            </a:xfrm>
            <a:custGeom>
              <a:rect b="b" l="l" r="r" t="t"/>
              <a:pathLst>
                <a:path extrusionOk="0" h="62" w="670">
                  <a:moveTo>
                    <a:pt x="645" y="1"/>
                  </a:moveTo>
                  <a:cubicBezTo>
                    <a:pt x="438" y="13"/>
                    <a:pt x="232" y="13"/>
                    <a:pt x="25" y="38"/>
                  </a:cubicBezTo>
                  <a:cubicBezTo>
                    <a:pt x="0" y="38"/>
                    <a:pt x="0" y="62"/>
                    <a:pt x="25" y="62"/>
                  </a:cubicBezTo>
                  <a:cubicBezTo>
                    <a:pt x="232" y="62"/>
                    <a:pt x="438" y="49"/>
                    <a:pt x="645" y="38"/>
                  </a:cubicBezTo>
                  <a:cubicBezTo>
                    <a:pt x="670" y="38"/>
                    <a:pt x="670" y="1"/>
                    <a:pt x="6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p:nvPr/>
          </p:nvSpPr>
          <p:spPr>
            <a:xfrm>
              <a:off x="4921768" y="2216551"/>
              <a:ext cx="119652" cy="13260"/>
            </a:xfrm>
            <a:custGeom>
              <a:rect b="b" l="l" r="r" t="t"/>
              <a:pathLst>
                <a:path extrusionOk="0" h="85" w="767">
                  <a:moveTo>
                    <a:pt x="718" y="0"/>
                  </a:moveTo>
                  <a:cubicBezTo>
                    <a:pt x="499" y="0"/>
                    <a:pt x="268" y="0"/>
                    <a:pt x="37" y="12"/>
                  </a:cubicBezTo>
                  <a:cubicBezTo>
                    <a:pt x="12" y="12"/>
                    <a:pt x="1" y="36"/>
                    <a:pt x="25" y="49"/>
                  </a:cubicBezTo>
                  <a:cubicBezTo>
                    <a:pt x="49" y="73"/>
                    <a:pt x="37" y="73"/>
                    <a:pt x="74" y="85"/>
                  </a:cubicBezTo>
                  <a:cubicBezTo>
                    <a:pt x="85" y="85"/>
                    <a:pt x="85" y="73"/>
                    <a:pt x="85" y="73"/>
                  </a:cubicBezTo>
                  <a:cubicBezTo>
                    <a:pt x="74" y="61"/>
                    <a:pt x="183" y="61"/>
                    <a:pt x="195" y="61"/>
                  </a:cubicBezTo>
                  <a:lnTo>
                    <a:pt x="718" y="61"/>
                  </a:lnTo>
                  <a:cubicBezTo>
                    <a:pt x="766" y="61"/>
                    <a:pt x="766" y="0"/>
                    <a:pt x="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5060144" y="2211871"/>
              <a:ext cx="108420" cy="6552"/>
            </a:xfrm>
            <a:custGeom>
              <a:rect b="b" l="l" r="r" t="t"/>
              <a:pathLst>
                <a:path extrusionOk="0" h="42" w="695">
                  <a:moveTo>
                    <a:pt x="481" y="1"/>
                  </a:moveTo>
                  <a:cubicBezTo>
                    <a:pt x="322" y="1"/>
                    <a:pt x="168" y="9"/>
                    <a:pt x="14" y="18"/>
                  </a:cubicBezTo>
                  <a:cubicBezTo>
                    <a:pt x="1" y="18"/>
                    <a:pt x="1" y="42"/>
                    <a:pt x="14" y="42"/>
                  </a:cubicBezTo>
                  <a:cubicBezTo>
                    <a:pt x="123" y="36"/>
                    <a:pt x="233" y="33"/>
                    <a:pt x="343" y="33"/>
                  </a:cubicBezTo>
                  <a:cubicBezTo>
                    <a:pt x="454" y="33"/>
                    <a:pt x="567" y="36"/>
                    <a:pt x="682" y="42"/>
                  </a:cubicBezTo>
                  <a:cubicBezTo>
                    <a:pt x="695" y="42"/>
                    <a:pt x="695" y="6"/>
                    <a:pt x="682" y="6"/>
                  </a:cubicBezTo>
                  <a:cubicBezTo>
                    <a:pt x="614" y="2"/>
                    <a:pt x="547" y="1"/>
                    <a:pt x="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a:off x="5077305" y="2221387"/>
              <a:ext cx="85488" cy="6864"/>
            </a:xfrm>
            <a:custGeom>
              <a:rect b="b" l="l" r="r" t="t"/>
              <a:pathLst>
                <a:path extrusionOk="0" h="44" w="548">
                  <a:moveTo>
                    <a:pt x="385" y="1"/>
                  </a:moveTo>
                  <a:cubicBezTo>
                    <a:pt x="257" y="1"/>
                    <a:pt x="126" y="12"/>
                    <a:pt x="1" y="30"/>
                  </a:cubicBezTo>
                  <a:lnTo>
                    <a:pt x="1" y="42"/>
                  </a:lnTo>
                  <a:cubicBezTo>
                    <a:pt x="122" y="42"/>
                    <a:pt x="238" y="37"/>
                    <a:pt x="353" y="37"/>
                  </a:cubicBezTo>
                  <a:cubicBezTo>
                    <a:pt x="410" y="37"/>
                    <a:pt x="467" y="38"/>
                    <a:pt x="523" y="42"/>
                  </a:cubicBezTo>
                  <a:cubicBezTo>
                    <a:pt x="526" y="43"/>
                    <a:pt x="528" y="44"/>
                    <a:pt x="530" y="44"/>
                  </a:cubicBezTo>
                  <a:cubicBezTo>
                    <a:pt x="547" y="44"/>
                    <a:pt x="545" y="5"/>
                    <a:pt x="523" y="5"/>
                  </a:cubicBezTo>
                  <a:cubicBezTo>
                    <a:pt x="478" y="2"/>
                    <a:pt x="432" y="1"/>
                    <a:pt x="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a:off x="5208193" y="2204539"/>
              <a:ext cx="83616" cy="8268"/>
            </a:xfrm>
            <a:custGeom>
              <a:rect b="b" l="l" r="r" t="t"/>
              <a:pathLst>
                <a:path extrusionOk="0" h="53" w="536">
                  <a:moveTo>
                    <a:pt x="253" y="1"/>
                  </a:moveTo>
                  <a:cubicBezTo>
                    <a:pt x="171" y="1"/>
                    <a:pt x="90" y="4"/>
                    <a:pt x="13" y="16"/>
                  </a:cubicBezTo>
                  <a:cubicBezTo>
                    <a:pt x="1" y="16"/>
                    <a:pt x="1" y="29"/>
                    <a:pt x="13" y="40"/>
                  </a:cubicBezTo>
                  <a:cubicBezTo>
                    <a:pt x="92" y="47"/>
                    <a:pt x="174" y="47"/>
                    <a:pt x="258" y="47"/>
                  </a:cubicBezTo>
                  <a:cubicBezTo>
                    <a:pt x="341" y="47"/>
                    <a:pt x="426" y="47"/>
                    <a:pt x="511" y="53"/>
                  </a:cubicBezTo>
                  <a:cubicBezTo>
                    <a:pt x="536" y="53"/>
                    <a:pt x="536" y="4"/>
                    <a:pt x="511" y="4"/>
                  </a:cubicBezTo>
                  <a:cubicBezTo>
                    <a:pt x="425" y="4"/>
                    <a:pt x="33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5204449" y="2215303"/>
              <a:ext cx="96876" cy="7020"/>
            </a:xfrm>
            <a:custGeom>
              <a:rect b="b" l="l" r="r" t="t"/>
              <a:pathLst>
                <a:path extrusionOk="0" h="45" w="621">
                  <a:moveTo>
                    <a:pt x="381" y="1"/>
                  </a:moveTo>
                  <a:cubicBezTo>
                    <a:pt x="258" y="1"/>
                    <a:pt x="136" y="9"/>
                    <a:pt x="13" y="33"/>
                  </a:cubicBezTo>
                  <a:cubicBezTo>
                    <a:pt x="0" y="33"/>
                    <a:pt x="0" y="44"/>
                    <a:pt x="13" y="44"/>
                  </a:cubicBezTo>
                  <a:cubicBezTo>
                    <a:pt x="150" y="36"/>
                    <a:pt x="287" y="27"/>
                    <a:pt x="424" y="27"/>
                  </a:cubicBezTo>
                  <a:cubicBezTo>
                    <a:pt x="482" y="27"/>
                    <a:pt x="539" y="29"/>
                    <a:pt x="597" y="33"/>
                  </a:cubicBezTo>
                  <a:cubicBezTo>
                    <a:pt x="621" y="33"/>
                    <a:pt x="621" y="8"/>
                    <a:pt x="597" y="8"/>
                  </a:cubicBezTo>
                  <a:cubicBezTo>
                    <a:pt x="525" y="4"/>
                    <a:pt x="453"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a:off x="5356241" y="2189874"/>
              <a:ext cx="100776" cy="12168"/>
            </a:xfrm>
            <a:custGeom>
              <a:rect b="b" l="l" r="r" t="t"/>
              <a:pathLst>
                <a:path extrusionOk="0" h="78" w="646">
                  <a:moveTo>
                    <a:pt x="621" y="1"/>
                  </a:moveTo>
                  <a:cubicBezTo>
                    <a:pt x="414" y="13"/>
                    <a:pt x="207" y="13"/>
                    <a:pt x="13" y="61"/>
                  </a:cubicBezTo>
                  <a:cubicBezTo>
                    <a:pt x="0" y="61"/>
                    <a:pt x="0" y="74"/>
                    <a:pt x="13" y="74"/>
                  </a:cubicBezTo>
                  <a:cubicBezTo>
                    <a:pt x="50" y="76"/>
                    <a:pt x="89" y="77"/>
                    <a:pt x="127" y="77"/>
                  </a:cubicBezTo>
                  <a:cubicBezTo>
                    <a:pt x="287" y="77"/>
                    <a:pt x="454" y="61"/>
                    <a:pt x="621" y="61"/>
                  </a:cubicBezTo>
                  <a:cubicBezTo>
                    <a:pt x="645" y="50"/>
                    <a:pt x="645" y="1"/>
                    <a:pt x="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a:off x="5359985" y="2202822"/>
              <a:ext cx="100776" cy="9984"/>
            </a:xfrm>
            <a:custGeom>
              <a:rect b="b" l="l" r="r" t="t"/>
              <a:pathLst>
                <a:path extrusionOk="0" h="64" w="646">
                  <a:moveTo>
                    <a:pt x="374" y="0"/>
                  </a:moveTo>
                  <a:cubicBezTo>
                    <a:pt x="248" y="0"/>
                    <a:pt x="119" y="14"/>
                    <a:pt x="0" y="51"/>
                  </a:cubicBezTo>
                  <a:lnTo>
                    <a:pt x="0" y="64"/>
                  </a:lnTo>
                  <a:cubicBezTo>
                    <a:pt x="139" y="64"/>
                    <a:pt x="271" y="53"/>
                    <a:pt x="405" y="53"/>
                  </a:cubicBezTo>
                  <a:cubicBezTo>
                    <a:pt x="472" y="53"/>
                    <a:pt x="540" y="56"/>
                    <a:pt x="609" y="64"/>
                  </a:cubicBezTo>
                  <a:cubicBezTo>
                    <a:pt x="646" y="64"/>
                    <a:pt x="646" y="15"/>
                    <a:pt x="609" y="15"/>
                  </a:cubicBezTo>
                  <a:cubicBezTo>
                    <a:pt x="533" y="6"/>
                    <a:pt x="454" y="0"/>
                    <a:pt x="3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5521294" y="2191434"/>
              <a:ext cx="98748" cy="11076"/>
            </a:xfrm>
            <a:custGeom>
              <a:rect b="b" l="l" r="r" t="t"/>
              <a:pathLst>
                <a:path extrusionOk="0" h="71" w="633">
                  <a:moveTo>
                    <a:pt x="607" y="1"/>
                  </a:moveTo>
                  <a:cubicBezTo>
                    <a:pt x="604" y="1"/>
                    <a:pt x="600" y="1"/>
                    <a:pt x="596" y="3"/>
                  </a:cubicBezTo>
                  <a:cubicBezTo>
                    <a:pt x="499" y="15"/>
                    <a:pt x="402" y="15"/>
                    <a:pt x="304" y="15"/>
                  </a:cubicBezTo>
                  <a:cubicBezTo>
                    <a:pt x="207" y="15"/>
                    <a:pt x="110" y="15"/>
                    <a:pt x="12" y="27"/>
                  </a:cubicBezTo>
                  <a:cubicBezTo>
                    <a:pt x="1" y="40"/>
                    <a:pt x="1" y="51"/>
                    <a:pt x="12" y="51"/>
                  </a:cubicBezTo>
                  <a:cubicBezTo>
                    <a:pt x="84" y="66"/>
                    <a:pt x="162" y="71"/>
                    <a:pt x="241" y="71"/>
                  </a:cubicBezTo>
                  <a:cubicBezTo>
                    <a:pt x="362" y="71"/>
                    <a:pt x="486" y="59"/>
                    <a:pt x="596" y="51"/>
                  </a:cubicBezTo>
                  <a:cubicBezTo>
                    <a:pt x="629" y="41"/>
                    <a:pt x="633" y="1"/>
                    <a:pt x="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5523166" y="2204383"/>
              <a:ext cx="119652" cy="8424"/>
            </a:xfrm>
            <a:custGeom>
              <a:rect b="b" l="l" r="r" t="t"/>
              <a:pathLst>
                <a:path extrusionOk="0" h="54" w="767">
                  <a:moveTo>
                    <a:pt x="541" y="0"/>
                  </a:moveTo>
                  <a:cubicBezTo>
                    <a:pt x="369" y="0"/>
                    <a:pt x="194" y="12"/>
                    <a:pt x="25" y="30"/>
                  </a:cubicBezTo>
                  <a:cubicBezTo>
                    <a:pt x="0" y="30"/>
                    <a:pt x="0" y="54"/>
                    <a:pt x="25" y="54"/>
                  </a:cubicBezTo>
                  <a:cubicBezTo>
                    <a:pt x="158" y="47"/>
                    <a:pt x="294" y="40"/>
                    <a:pt x="430" y="40"/>
                  </a:cubicBezTo>
                  <a:cubicBezTo>
                    <a:pt x="531" y="40"/>
                    <a:pt x="632" y="44"/>
                    <a:pt x="730" y="54"/>
                  </a:cubicBezTo>
                  <a:cubicBezTo>
                    <a:pt x="767" y="54"/>
                    <a:pt x="767" y="5"/>
                    <a:pt x="730" y="5"/>
                  </a:cubicBezTo>
                  <a:cubicBezTo>
                    <a:pt x="668" y="2"/>
                    <a:pt x="605" y="0"/>
                    <a:pt x="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5620045" y="1984260"/>
              <a:ext cx="5772" cy="16068"/>
            </a:xfrm>
            <a:custGeom>
              <a:rect b="b" l="l" r="r" t="t"/>
              <a:pathLst>
                <a:path extrusionOk="0" h="103" w="37">
                  <a:moveTo>
                    <a:pt x="5" y="0"/>
                  </a:moveTo>
                  <a:cubicBezTo>
                    <a:pt x="2" y="0"/>
                    <a:pt x="0" y="2"/>
                    <a:pt x="0" y="6"/>
                  </a:cubicBezTo>
                  <a:cubicBezTo>
                    <a:pt x="0" y="42"/>
                    <a:pt x="0" y="78"/>
                    <a:pt x="24" y="103"/>
                  </a:cubicBezTo>
                  <a:cubicBezTo>
                    <a:pt x="24" y="103"/>
                    <a:pt x="36" y="103"/>
                    <a:pt x="36" y="90"/>
                  </a:cubicBezTo>
                  <a:cubicBezTo>
                    <a:pt x="12" y="66"/>
                    <a:pt x="0" y="42"/>
                    <a:pt x="12" y="17"/>
                  </a:cubicBezTo>
                  <a:cubicBezTo>
                    <a:pt x="21" y="9"/>
                    <a:pt x="11"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5608656" y="1975680"/>
              <a:ext cx="13260" cy="78156"/>
            </a:xfrm>
            <a:custGeom>
              <a:rect b="b" l="l" r="r" t="t"/>
              <a:pathLst>
                <a:path extrusionOk="0" h="501" w="85">
                  <a:moveTo>
                    <a:pt x="17" y="1"/>
                  </a:moveTo>
                  <a:cubicBezTo>
                    <a:pt x="7" y="1"/>
                    <a:pt x="0" y="7"/>
                    <a:pt x="0" y="24"/>
                  </a:cubicBezTo>
                  <a:cubicBezTo>
                    <a:pt x="0" y="36"/>
                    <a:pt x="0" y="36"/>
                    <a:pt x="12" y="36"/>
                  </a:cubicBezTo>
                  <a:cubicBezTo>
                    <a:pt x="22" y="36"/>
                    <a:pt x="24" y="27"/>
                    <a:pt x="24" y="24"/>
                  </a:cubicBezTo>
                  <a:lnTo>
                    <a:pt x="24" y="24"/>
                  </a:lnTo>
                  <a:cubicBezTo>
                    <a:pt x="23" y="39"/>
                    <a:pt x="12" y="231"/>
                    <a:pt x="12" y="242"/>
                  </a:cubicBezTo>
                  <a:cubicBezTo>
                    <a:pt x="0" y="315"/>
                    <a:pt x="0" y="401"/>
                    <a:pt x="0" y="474"/>
                  </a:cubicBezTo>
                  <a:cubicBezTo>
                    <a:pt x="0" y="492"/>
                    <a:pt x="15" y="501"/>
                    <a:pt x="30" y="501"/>
                  </a:cubicBezTo>
                  <a:cubicBezTo>
                    <a:pt x="45" y="501"/>
                    <a:pt x="60" y="492"/>
                    <a:pt x="60" y="474"/>
                  </a:cubicBezTo>
                  <a:lnTo>
                    <a:pt x="60" y="231"/>
                  </a:lnTo>
                  <a:cubicBezTo>
                    <a:pt x="60" y="182"/>
                    <a:pt x="85" y="61"/>
                    <a:pt x="49" y="24"/>
                  </a:cubicBezTo>
                  <a:cubicBezTo>
                    <a:pt x="42" y="10"/>
                    <a:pt x="28"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5620045" y="1980204"/>
              <a:ext cx="9516" cy="69888"/>
            </a:xfrm>
            <a:custGeom>
              <a:rect b="b" l="l" r="r" t="t"/>
              <a:pathLst>
                <a:path extrusionOk="0" h="448" w="61">
                  <a:moveTo>
                    <a:pt x="17" y="1"/>
                  </a:moveTo>
                  <a:cubicBezTo>
                    <a:pt x="12" y="1"/>
                    <a:pt x="6" y="7"/>
                    <a:pt x="0" y="19"/>
                  </a:cubicBezTo>
                  <a:lnTo>
                    <a:pt x="0" y="421"/>
                  </a:lnTo>
                  <a:cubicBezTo>
                    <a:pt x="0" y="439"/>
                    <a:pt x="15" y="448"/>
                    <a:pt x="30" y="448"/>
                  </a:cubicBezTo>
                  <a:cubicBezTo>
                    <a:pt x="45" y="448"/>
                    <a:pt x="60" y="439"/>
                    <a:pt x="60" y="421"/>
                  </a:cubicBezTo>
                  <a:lnTo>
                    <a:pt x="24" y="19"/>
                  </a:lnTo>
                  <a:cubicBezTo>
                    <a:pt x="24" y="7"/>
                    <a:pt x="21"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5605692" y="2125912"/>
              <a:ext cx="14508" cy="75972"/>
            </a:xfrm>
            <a:custGeom>
              <a:rect b="b" l="l" r="r" t="t"/>
              <a:pathLst>
                <a:path extrusionOk="0" h="487" w="93">
                  <a:moveTo>
                    <a:pt x="25" y="0"/>
                  </a:moveTo>
                  <a:cubicBezTo>
                    <a:pt x="22" y="0"/>
                    <a:pt x="19" y="3"/>
                    <a:pt x="19" y="9"/>
                  </a:cubicBezTo>
                  <a:cubicBezTo>
                    <a:pt x="6" y="70"/>
                    <a:pt x="6" y="143"/>
                    <a:pt x="6" y="216"/>
                  </a:cubicBezTo>
                  <a:lnTo>
                    <a:pt x="6" y="460"/>
                  </a:lnTo>
                  <a:cubicBezTo>
                    <a:pt x="1" y="478"/>
                    <a:pt x="13" y="487"/>
                    <a:pt x="28" y="487"/>
                  </a:cubicBezTo>
                  <a:cubicBezTo>
                    <a:pt x="43" y="487"/>
                    <a:pt x="61" y="478"/>
                    <a:pt x="68" y="460"/>
                  </a:cubicBezTo>
                  <a:cubicBezTo>
                    <a:pt x="68" y="325"/>
                    <a:pt x="92" y="143"/>
                    <a:pt x="31" y="9"/>
                  </a:cubicBezTo>
                  <a:cubicBezTo>
                    <a:pt x="31" y="3"/>
                    <a:pt x="28"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5616145" y="2123416"/>
              <a:ext cx="12636" cy="77844"/>
            </a:xfrm>
            <a:custGeom>
              <a:rect b="b" l="l" r="r" t="t"/>
              <a:pathLst>
                <a:path extrusionOk="0" h="499" w="81">
                  <a:moveTo>
                    <a:pt x="1" y="1"/>
                  </a:moveTo>
                  <a:cubicBezTo>
                    <a:pt x="12" y="159"/>
                    <a:pt x="37" y="317"/>
                    <a:pt x="37" y="476"/>
                  </a:cubicBezTo>
                  <a:cubicBezTo>
                    <a:pt x="37" y="492"/>
                    <a:pt x="47" y="498"/>
                    <a:pt x="57" y="498"/>
                  </a:cubicBezTo>
                  <a:cubicBezTo>
                    <a:pt x="68" y="498"/>
                    <a:pt x="80" y="489"/>
                    <a:pt x="74" y="476"/>
                  </a:cubicBezTo>
                  <a:cubicBezTo>
                    <a:pt x="49" y="317"/>
                    <a:pt x="49" y="159"/>
                    <a:pt x="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5607564" y="2088003"/>
              <a:ext cx="5928" cy="8112"/>
            </a:xfrm>
            <a:custGeom>
              <a:rect b="b" l="l" r="r" t="t"/>
              <a:pathLst>
                <a:path extrusionOk="0" h="52" w="38">
                  <a:moveTo>
                    <a:pt x="24" y="0"/>
                  </a:moveTo>
                  <a:cubicBezTo>
                    <a:pt x="19" y="0"/>
                    <a:pt x="13" y="3"/>
                    <a:pt x="7" y="9"/>
                  </a:cubicBezTo>
                  <a:lnTo>
                    <a:pt x="7" y="33"/>
                  </a:lnTo>
                  <a:cubicBezTo>
                    <a:pt x="1" y="45"/>
                    <a:pt x="10" y="51"/>
                    <a:pt x="19" y="51"/>
                  </a:cubicBezTo>
                  <a:cubicBezTo>
                    <a:pt x="28" y="51"/>
                    <a:pt x="37" y="45"/>
                    <a:pt x="31" y="33"/>
                  </a:cubicBezTo>
                  <a:lnTo>
                    <a:pt x="31" y="9"/>
                  </a:lnTo>
                  <a:cubicBezTo>
                    <a:pt x="31" y="3"/>
                    <a:pt x="28"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5618017" y="2084727"/>
              <a:ext cx="9048" cy="25272"/>
            </a:xfrm>
            <a:custGeom>
              <a:rect b="b" l="l" r="r" t="t"/>
              <a:pathLst>
                <a:path extrusionOk="0" h="162" w="58">
                  <a:moveTo>
                    <a:pt x="15" y="1"/>
                  </a:moveTo>
                  <a:cubicBezTo>
                    <a:pt x="14" y="1"/>
                    <a:pt x="13" y="2"/>
                    <a:pt x="13" y="6"/>
                  </a:cubicBezTo>
                  <a:cubicBezTo>
                    <a:pt x="0" y="54"/>
                    <a:pt x="0" y="103"/>
                    <a:pt x="25" y="152"/>
                  </a:cubicBezTo>
                  <a:cubicBezTo>
                    <a:pt x="29" y="159"/>
                    <a:pt x="34" y="162"/>
                    <a:pt x="38" y="162"/>
                  </a:cubicBezTo>
                  <a:cubicBezTo>
                    <a:pt x="49" y="162"/>
                    <a:pt x="58" y="148"/>
                    <a:pt x="49" y="140"/>
                  </a:cubicBezTo>
                  <a:cubicBezTo>
                    <a:pt x="25" y="103"/>
                    <a:pt x="25" y="54"/>
                    <a:pt x="25" y="18"/>
                  </a:cubicBezTo>
                  <a:cubicBezTo>
                    <a:pt x="25" y="9"/>
                    <a:pt x="19" y="1"/>
                    <a:pt x="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Kas ir Instantiate?</a:t>
            </a:r>
            <a:endParaRPr/>
          </a:p>
        </p:txBody>
      </p:sp>
      <p:sp>
        <p:nvSpPr>
          <p:cNvPr id="387" name="Google Shape;387;p37"/>
          <p:cNvSpPr txBox="1"/>
          <p:nvPr>
            <p:ph idx="1" type="body"/>
          </p:nvPr>
        </p:nvSpPr>
        <p:spPr>
          <a:xfrm>
            <a:off x="353900" y="1206825"/>
            <a:ext cx="5294400" cy="4053000"/>
          </a:xfrm>
          <a:prstGeom prst="rect">
            <a:avLst/>
          </a:prstGeom>
        </p:spPr>
        <p:txBody>
          <a:bodyPr anchorCtr="0" anchor="t" bIns="0" lIns="91425" spcFirstLastPara="1" rIns="91425" wrap="square" tIns="0">
            <a:noAutofit/>
          </a:bodyPr>
          <a:lstStyle/>
          <a:p>
            <a:pPr indent="-263525" lvl="0" marL="457200" rtl="0" algn="l">
              <a:lnSpc>
                <a:spcPct val="175000"/>
              </a:lnSpc>
              <a:spcBef>
                <a:spcPts val="2000"/>
              </a:spcBef>
              <a:spcAft>
                <a:spcPts val="0"/>
              </a:spcAft>
              <a:buClr>
                <a:srgbClr val="212121"/>
              </a:buClr>
              <a:buSzPts val="550"/>
              <a:buFont typeface="Nerko One"/>
              <a:buChar char="●"/>
            </a:pPr>
            <a:r>
              <a:rPr lang="en" sz="1300">
                <a:solidFill>
                  <a:srgbClr val="212121"/>
                </a:solidFill>
                <a:latin typeface="Nerko One"/>
                <a:ea typeface="Nerko One"/>
                <a:cs typeface="Nerko One"/>
                <a:sym typeface="Nerko One"/>
              </a:rPr>
              <a:t>Instantiate iekšā Unity ir objektu klases funkcija, kas spēles darbības laikā ļauj radīt jaunus objektus savā ainā no koda.</a:t>
            </a:r>
            <a:endParaRPr sz="1300">
              <a:solidFill>
                <a:srgbClr val="212121"/>
              </a:solidFill>
              <a:latin typeface="Nerko One"/>
              <a:ea typeface="Nerko One"/>
              <a:cs typeface="Nerko One"/>
              <a:sym typeface="Nerko One"/>
            </a:endParaRPr>
          </a:p>
          <a:p>
            <a:pPr indent="-263525" lvl="0" marL="457200" rtl="0" algn="l">
              <a:lnSpc>
                <a:spcPct val="175000"/>
              </a:lnSpc>
              <a:spcBef>
                <a:spcPts val="0"/>
              </a:spcBef>
              <a:spcAft>
                <a:spcPts val="0"/>
              </a:spcAft>
              <a:buClr>
                <a:srgbClr val="212121"/>
              </a:buClr>
              <a:buSzPts val="550"/>
              <a:buFont typeface="Nerko One"/>
              <a:buChar char="●"/>
            </a:pPr>
            <a:r>
              <a:rPr lang="en" sz="1300">
                <a:solidFill>
                  <a:srgbClr val="212121"/>
                </a:solidFill>
                <a:latin typeface="Nerko One"/>
                <a:ea typeface="Nerko One"/>
                <a:cs typeface="Nerko One"/>
                <a:sym typeface="Nerko One"/>
              </a:rPr>
              <a:t>Tas darbojas, nododot atsauci uz esošu spēles objektu, kas pēc tam tiek dublēts kā klons.</a:t>
            </a:r>
            <a:endParaRPr sz="1300">
              <a:solidFill>
                <a:srgbClr val="212121"/>
              </a:solidFill>
              <a:latin typeface="Nerko One"/>
              <a:ea typeface="Nerko One"/>
              <a:cs typeface="Nerko One"/>
              <a:sym typeface="Nerko One"/>
            </a:endParaRPr>
          </a:p>
          <a:p>
            <a:pPr indent="-263525" lvl="0" marL="457200" marR="38100" rtl="0" algn="l">
              <a:lnSpc>
                <a:spcPct val="128571"/>
              </a:lnSpc>
              <a:spcBef>
                <a:spcPts val="0"/>
              </a:spcBef>
              <a:spcAft>
                <a:spcPts val="0"/>
              </a:spcAft>
              <a:buClr>
                <a:srgbClr val="212121"/>
              </a:buClr>
              <a:buSzPts val="550"/>
              <a:buFont typeface="Nerko One"/>
              <a:buChar char="●"/>
            </a:pPr>
            <a:r>
              <a:rPr lang="en" sz="1300">
                <a:solidFill>
                  <a:srgbClr val="212121"/>
                </a:solidFill>
                <a:latin typeface="Nerko One"/>
                <a:ea typeface="Nerko One"/>
                <a:cs typeface="Nerko One"/>
                <a:sym typeface="Nerko One"/>
              </a:rPr>
              <a:t>Tas būtībā darbojas tāpat kā manuāla objekta dublēšana hierarhijā, kamēr spēle darbojas spēles režīmā, kur objekts, kas tiek izveidots, pārmantos tās pašas īpašības un pozīciju kā objektam, no kura tas tiek klonēts.</a:t>
            </a:r>
            <a:endParaRPr sz="550">
              <a:solidFill>
                <a:srgbClr val="212121"/>
              </a:solidFill>
              <a:latin typeface="Nerko One"/>
              <a:ea typeface="Nerko One"/>
              <a:cs typeface="Nerko One"/>
              <a:sym typeface="Nerko One"/>
            </a:endParaRPr>
          </a:p>
        </p:txBody>
      </p:sp>
      <p:grpSp>
        <p:nvGrpSpPr>
          <p:cNvPr id="388" name="Google Shape;388;p37"/>
          <p:cNvGrpSpPr/>
          <p:nvPr/>
        </p:nvGrpSpPr>
        <p:grpSpPr>
          <a:xfrm>
            <a:off x="583869" y="636794"/>
            <a:ext cx="669530" cy="189148"/>
            <a:chOff x="470524" y="2358481"/>
            <a:chExt cx="174239" cy="49220"/>
          </a:xfrm>
        </p:grpSpPr>
        <p:sp>
          <p:nvSpPr>
            <p:cNvPr id="389" name="Google Shape;389;p37"/>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37"/>
          <p:cNvGrpSpPr/>
          <p:nvPr/>
        </p:nvGrpSpPr>
        <p:grpSpPr>
          <a:xfrm rot="736514">
            <a:off x="4017373" y="4533898"/>
            <a:ext cx="174717" cy="360200"/>
            <a:chOff x="2561575" y="2201730"/>
            <a:chExt cx="174724" cy="360214"/>
          </a:xfrm>
        </p:grpSpPr>
        <p:sp>
          <p:nvSpPr>
            <p:cNvPr id="393" name="Google Shape;393;p37"/>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37"/>
          <p:cNvGrpSpPr/>
          <p:nvPr/>
        </p:nvGrpSpPr>
        <p:grpSpPr>
          <a:xfrm rot="-9382218">
            <a:off x="5803588" y="2779503"/>
            <a:ext cx="174713" cy="360192"/>
            <a:chOff x="2561575" y="2201730"/>
            <a:chExt cx="174724" cy="360214"/>
          </a:xfrm>
        </p:grpSpPr>
        <p:sp>
          <p:nvSpPr>
            <p:cNvPr id="397" name="Google Shape;397;p37"/>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0" name="Google Shape;400;p37"/>
          <p:cNvPicPr preferRelativeResize="0"/>
          <p:nvPr/>
        </p:nvPicPr>
        <p:blipFill>
          <a:blip r:embed="rId3">
            <a:alphaModFix/>
          </a:blip>
          <a:stretch>
            <a:fillRect/>
          </a:stretch>
        </p:blipFill>
        <p:spPr>
          <a:xfrm>
            <a:off x="5689850" y="1335475"/>
            <a:ext cx="3459300" cy="3014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8"/>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Kas ir Component?</a:t>
            </a:r>
            <a:endParaRPr/>
          </a:p>
        </p:txBody>
      </p:sp>
      <p:sp>
        <p:nvSpPr>
          <p:cNvPr id="406" name="Google Shape;406;p38"/>
          <p:cNvSpPr txBox="1"/>
          <p:nvPr>
            <p:ph idx="1" type="body"/>
          </p:nvPr>
        </p:nvSpPr>
        <p:spPr>
          <a:xfrm>
            <a:off x="319175" y="1284000"/>
            <a:ext cx="3886200" cy="4053000"/>
          </a:xfrm>
          <a:prstGeom prst="rect">
            <a:avLst/>
          </a:prstGeom>
        </p:spPr>
        <p:txBody>
          <a:bodyPr anchorCtr="0" anchor="t" bIns="0" lIns="91425" spcFirstLastPara="1" rIns="91425" wrap="square" tIns="0">
            <a:noAutofit/>
          </a:bodyPr>
          <a:lstStyle/>
          <a:p>
            <a:pPr indent="0" lvl="0" marL="0" marR="38100" rtl="0" algn="l">
              <a:lnSpc>
                <a:spcPct val="128571"/>
              </a:lnSpc>
              <a:spcBef>
                <a:spcPts val="0"/>
              </a:spcBef>
              <a:spcAft>
                <a:spcPts val="0"/>
              </a:spcAft>
              <a:buNone/>
            </a:pPr>
            <a:r>
              <a:rPr lang="en" sz="1300">
                <a:solidFill>
                  <a:srgbClr val="202124"/>
                </a:solidFill>
                <a:latin typeface="Nerko One"/>
                <a:ea typeface="Nerko One"/>
                <a:cs typeface="Nerko One"/>
                <a:sym typeface="Nerko One"/>
              </a:rPr>
              <a:t>ja GameObject skriptam ir jāpiekļūst citam komponentam, kas pievienots tam pašam GameObject (atcerieties, ka citi GameObject pievienotie skripti arī ir paši komponenti). Lai to izdarītu, pirmais solis ir iegūt atsauci uz komponenta gadījumu, ar kuru vēlaties strādāt. Tas tiek darīts ar GetComponent metodi. Parasti komponenta objektu vēlaties piešķirt mainīgajam, kas tiek darīts, izmantojot šādu kodu. Šajā piemērā skripts iegūst atsauci uz Rigidbody komponentu tajā pašā GameObject:</a:t>
            </a:r>
            <a:endParaRPr sz="1300">
              <a:solidFill>
                <a:srgbClr val="202124"/>
              </a:solidFill>
              <a:latin typeface="Nerko One"/>
              <a:ea typeface="Nerko One"/>
              <a:cs typeface="Nerko One"/>
              <a:sym typeface="Nerko One"/>
            </a:endParaRPr>
          </a:p>
          <a:p>
            <a:pPr indent="0" lvl="0" marL="0" rtl="0" algn="l">
              <a:lnSpc>
                <a:spcPct val="175000"/>
              </a:lnSpc>
              <a:spcBef>
                <a:spcPts val="2000"/>
              </a:spcBef>
              <a:spcAft>
                <a:spcPts val="2000"/>
              </a:spcAft>
              <a:buNone/>
            </a:pPr>
            <a:r>
              <a:t/>
            </a:r>
            <a:endParaRPr sz="1300">
              <a:solidFill>
                <a:srgbClr val="455463"/>
              </a:solidFill>
              <a:latin typeface="Nerko One"/>
              <a:ea typeface="Nerko One"/>
              <a:cs typeface="Nerko One"/>
              <a:sym typeface="Nerko One"/>
            </a:endParaRPr>
          </a:p>
        </p:txBody>
      </p:sp>
      <p:grpSp>
        <p:nvGrpSpPr>
          <p:cNvPr id="407" name="Google Shape;407;p38"/>
          <p:cNvGrpSpPr/>
          <p:nvPr/>
        </p:nvGrpSpPr>
        <p:grpSpPr>
          <a:xfrm>
            <a:off x="583869" y="636794"/>
            <a:ext cx="669530" cy="189148"/>
            <a:chOff x="470524" y="2358481"/>
            <a:chExt cx="174239" cy="49220"/>
          </a:xfrm>
        </p:grpSpPr>
        <p:sp>
          <p:nvSpPr>
            <p:cNvPr id="408" name="Google Shape;408;p38"/>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38"/>
          <p:cNvGrpSpPr/>
          <p:nvPr/>
        </p:nvGrpSpPr>
        <p:grpSpPr>
          <a:xfrm rot="736514">
            <a:off x="4353173" y="3953923"/>
            <a:ext cx="174717" cy="360200"/>
            <a:chOff x="2561575" y="2201730"/>
            <a:chExt cx="174724" cy="360214"/>
          </a:xfrm>
        </p:grpSpPr>
        <p:sp>
          <p:nvSpPr>
            <p:cNvPr id="412" name="Google Shape;412;p38"/>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38"/>
          <p:cNvGrpSpPr/>
          <p:nvPr/>
        </p:nvGrpSpPr>
        <p:grpSpPr>
          <a:xfrm rot="-9382218">
            <a:off x="518838" y="4167178"/>
            <a:ext cx="174713" cy="360192"/>
            <a:chOff x="2561575" y="2201730"/>
            <a:chExt cx="174724" cy="360214"/>
          </a:xfrm>
        </p:grpSpPr>
        <p:sp>
          <p:nvSpPr>
            <p:cNvPr id="416" name="Google Shape;416;p38"/>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9" name="Google Shape;419;p38"/>
          <p:cNvPicPr preferRelativeResize="0"/>
          <p:nvPr/>
        </p:nvPicPr>
        <p:blipFill>
          <a:blip r:embed="rId3">
            <a:alphaModFix/>
          </a:blip>
          <a:stretch>
            <a:fillRect/>
          </a:stretch>
        </p:blipFill>
        <p:spPr>
          <a:xfrm>
            <a:off x="4180800" y="1228936"/>
            <a:ext cx="4963202" cy="2499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Izmantotie Resursi</a:t>
            </a:r>
            <a:endParaRPr/>
          </a:p>
        </p:txBody>
      </p:sp>
      <p:sp>
        <p:nvSpPr>
          <p:cNvPr id="425" name="Google Shape;425;p39"/>
          <p:cNvSpPr txBox="1"/>
          <p:nvPr>
            <p:ph idx="1" type="body"/>
          </p:nvPr>
        </p:nvSpPr>
        <p:spPr>
          <a:xfrm>
            <a:off x="583875" y="1555975"/>
            <a:ext cx="7650000" cy="31929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b="1" lang="en" sz="1150" u="sng">
                <a:solidFill>
                  <a:schemeClr val="hlink"/>
                </a:solidFill>
                <a:hlinkClick r:id="rId3"/>
              </a:rPr>
              <a:t>https://docs.unity3d.com/560/Documentation/Manual/class-GameObject.html</a:t>
            </a:r>
            <a:endParaRPr b="1" sz="1150">
              <a:solidFill>
                <a:srgbClr val="455463"/>
              </a:solidFill>
            </a:endParaRPr>
          </a:p>
          <a:p>
            <a:pPr indent="0" lvl="0" marL="0" rtl="0" algn="l">
              <a:lnSpc>
                <a:spcPct val="115000"/>
              </a:lnSpc>
              <a:spcBef>
                <a:spcPts val="1100"/>
              </a:spcBef>
              <a:spcAft>
                <a:spcPts val="0"/>
              </a:spcAft>
              <a:buNone/>
            </a:pPr>
            <a:r>
              <a:rPr b="1" lang="en" sz="1150" u="sng">
                <a:solidFill>
                  <a:schemeClr val="hlink"/>
                </a:solidFill>
                <a:hlinkClick r:id="rId4"/>
              </a:rPr>
              <a:t>https://docs.unity3d.com/Manual/class-Transform.html</a:t>
            </a:r>
            <a:endParaRPr b="1" sz="1150">
              <a:solidFill>
                <a:srgbClr val="455463"/>
              </a:solidFill>
            </a:endParaRPr>
          </a:p>
          <a:p>
            <a:pPr indent="0" lvl="0" marL="0" rtl="0" algn="l">
              <a:lnSpc>
                <a:spcPct val="115000"/>
              </a:lnSpc>
              <a:spcBef>
                <a:spcPts val="1100"/>
              </a:spcBef>
              <a:spcAft>
                <a:spcPts val="0"/>
              </a:spcAft>
              <a:buNone/>
            </a:pPr>
            <a:r>
              <a:rPr b="1" lang="en" sz="1150" u="sng">
                <a:solidFill>
                  <a:schemeClr val="hlink"/>
                </a:solidFill>
                <a:hlinkClick r:id="rId5"/>
              </a:rPr>
              <a:t>https://docs.unity3d.com/2017.4/Documentation/Manual/Transforms.html</a:t>
            </a:r>
            <a:endParaRPr b="1" sz="1150">
              <a:solidFill>
                <a:srgbClr val="455463"/>
              </a:solidFill>
            </a:endParaRPr>
          </a:p>
          <a:p>
            <a:pPr indent="0" lvl="0" marL="0" rtl="0" algn="l">
              <a:lnSpc>
                <a:spcPct val="115000"/>
              </a:lnSpc>
              <a:spcBef>
                <a:spcPts val="1100"/>
              </a:spcBef>
              <a:spcAft>
                <a:spcPts val="0"/>
              </a:spcAft>
              <a:buNone/>
            </a:pPr>
            <a:r>
              <a:rPr b="1" lang="en" sz="1150" u="sng">
                <a:solidFill>
                  <a:schemeClr val="hlink"/>
                </a:solidFill>
                <a:hlinkClick r:id="rId6"/>
              </a:rPr>
              <a:t>https://docs.unity3d.com/Manual/class-GameObject.html</a:t>
            </a:r>
            <a:endParaRPr b="1" sz="1150">
              <a:solidFill>
                <a:srgbClr val="455463"/>
              </a:solidFill>
            </a:endParaRPr>
          </a:p>
          <a:p>
            <a:pPr indent="0" lvl="0" marL="0" rtl="0" algn="l">
              <a:lnSpc>
                <a:spcPct val="115000"/>
              </a:lnSpc>
              <a:spcBef>
                <a:spcPts val="1100"/>
              </a:spcBef>
              <a:spcAft>
                <a:spcPts val="0"/>
              </a:spcAft>
              <a:buNone/>
            </a:pPr>
            <a:r>
              <a:rPr b="1" lang="en" sz="1150" u="sng">
                <a:solidFill>
                  <a:schemeClr val="hlink"/>
                </a:solidFill>
                <a:hlinkClick r:id="rId7"/>
              </a:rPr>
              <a:t>https://gamedevbeginner.com/how-to-spawn-an-object-in-unity-using-instantiate/#instantiate</a:t>
            </a:r>
            <a:endParaRPr b="1" sz="1150">
              <a:solidFill>
                <a:srgbClr val="455463"/>
              </a:solidFill>
            </a:endParaRPr>
          </a:p>
          <a:p>
            <a:pPr indent="0" lvl="0" marL="0" rtl="0" algn="l">
              <a:lnSpc>
                <a:spcPct val="115000"/>
              </a:lnSpc>
              <a:spcBef>
                <a:spcPts val="1100"/>
              </a:spcBef>
              <a:spcAft>
                <a:spcPts val="0"/>
              </a:spcAft>
              <a:buNone/>
            </a:pPr>
            <a:r>
              <a:rPr b="1" lang="en" sz="1150" u="sng">
                <a:solidFill>
                  <a:schemeClr val="hlink"/>
                </a:solidFill>
                <a:hlinkClick r:id="rId8"/>
              </a:rPr>
              <a:t>https://vionixstudio.com/2021/10/29/how-to-destroy-a-gameobject-in-unity/</a:t>
            </a:r>
            <a:endParaRPr b="1" sz="1150">
              <a:solidFill>
                <a:srgbClr val="455463"/>
              </a:solidFill>
            </a:endParaRPr>
          </a:p>
          <a:p>
            <a:pPr indent="0" lvl="0" marL="0" rtl="0" algn="l">
              <a:lnSpc>
                <a:spcPct val="115000"/>
              </a:lnSpc>
              <a:spcBef>
                <a:spcPts val="1100"/>
              </a:spcBef>
              <a:spcAft>
                <a:spcPts val="0"/>
              </a:spcAft>
              <a:buNone/>
            </a:pPr>
            <a:r>
              <a:rPr b="1" lang="en" sz="1150" u="sng">
                <a:solidFill>
                  <a:schemeClr val="hlink"/>
                </a:solidFill>
                <a:hlinkClick r:id="rId9"/>
              </a:rPr>
              <a:t>https://docs.unity3d.com/Manual/Tags.html</a:t>
            </a:r>
            <a:endParaRPr b="1" sz="1150">
              <a:solidFill>
                <a:srgbClr val="455463"/>
              </a:solidFill>
            </a:endParaRPr>
          </a:p>
          <a:p>
            <a:pPr indent="0" lvl="0" marL="0" rtl="0" algn="l">
              <a:lnSpc>
                <a:spcPct val="115000"/>
              </a:lnSpc>
              <a:spcBef>
                <a:spcPts val="1100"/>
              </a:spcBef>
              <a:spcAft>
                <a:spcPts val="0"/>
              </a:spcAft>
              <a:buNone/>
            </a:pPr>
            <a:r>
              <a:rPr b="1" lang="en" sz="1150" u="sng">
                <a:solidFill>
                  <a:schemeClr val="hlink"/>
                </a:solidFill>
                <a:hlinkClick r:id="rId10"/>
              </a:rPr>
              <a:t>https://www.makeuseof.com/player-movement-in-unity-explained/</a:t>
            </a:r>
            <a:endParaRPr b="1" sz="1150">
              <a:solidFill>
                <a:srgbClr val="455463"/>
              </a:solidFill>
            </a:endParaRPr>
          </a:p>
          <a:p>
            <a:pPr indent="0" lvl="0" marL="0" rtl="0" algn="l">
              <a:lnSpc>
                <a:spcPct val="115000"/>
              </a:lnSpc>
              <a:spcBef>
                <a:spcPts val="1100"/>
              </a:spcBef>
              <a:spcAft>
                <a:spcPts val="0"/>
              </a:spcAft>
              <a:buNone/>
            </a:pPr>
            <a:r>
              <a:t/>
            </a:r>
            <a:endParaRPr b="1" sz="1150">
              <a:solidFill>
                <a:srgbClr val="455463"/>
              </a:solidFill>
            </a:endParaRPr>
          </a:p>
          <a:p>
            <a:pPr indent="0" lvl="0" marL="0" rtl="0" algn="l">
              <a:lnSpc>
                <a:spcPct val="115000"/>
              </a:lnSpc>
              <a:spcBef>
                <a:spcPts val="1100"/>
              </a:spcBef>
              <a:spcAft>
                <a:spcPts val="0"/>
              </a:spcAft>
              <a:buNone/>
            </a:pPr>
            <a:r>
              <a:t/>
            </a:r>
            <a:endParaRPr b="1" sz="1150">
              <a:solidFill>
                <a:srgbClr val="455463"/>
              </a:solidFill>
            </a:endParaRPr>
          </a:p>
          <a:p>
            <a:pPr indent="0" lvl="0" marL="0" rtl="0" algn="l">
              <a:lnSpc>
                <a:spcPct val="115000"/>
              </a:lnSpc>
              <a:spcBef>
                <a:spcPts val="1100"/>
              </a:spcBef>
              <a:spcAft>
                <a:spcPts val="0"/>
              </a:spcAft>
              <a:buNone/>
            </a:pPr>
            <a:r>
              <a:t/>
            </a:r>
            <a:endParaRPr b="1" sz="1150">
              <a:solidFill>
                <a:srgbClr val="455463"/>
              </a:solidFill>
            </a:endParaRPr>
          </a:p>
          <a:p>
            <a:pPr indent="0" lvl="0" marL="0" rtl="0" algn="l">
              <a:lnSpc>
                <a:spcPct val="115000"/>
              </a:lnSpc>
              <a:spcBef>
                <a:spcPts val="1100"/>
              </a:spcBef>
              <a:spcAft>
                <a:spcPts val="0"/>
              </a:spcAft>
              <a:buNone/>
            </a:pPr>
            <a:r>
              <a:t/>
            </a:r>
            <a:endParaRPr b="1" sz="1150">
              <a:solidFill>
                <a:srgbClr val="455463"/>
              </a:solidFill>
            </a:endParaRPr>
          </a:p>
          <a:p>
            <a:pPr indent="0" lvl="0" marL="0" rtl="0" algn="l">
              <a:lnSpc>
                <a:spcPct val="115000"/>
              </a:lnSpc>
              <a:spcBef>
                <a:spcPts val="1100"/>
              </a:spcBef>
              <a:spcAft>
                <a:spcPts val="0"/>
              </a:spcAft>
              <a:buNone/>
            </a:pPr>
            <a:r>
              <a:t/>
            </a:r>
            <a:endParaRPr b="1" sz="1150">
              <a:solidFill>
                <a:srgbClr val="455463"/>
              </a:solidFill>
            </a:endParaRPr>
          </a:p>
          <a:p>
            <a:pPr indent="0" lvl="0" marL="0" rtl="0" algn="l">
              <a:lnSpc>
                <a:spcPct val="115000"/>
              </a:lnSpc>
              <a:spcBef>
                <a:spcPts val="1100"/>
              </a:spcBef>
              <a:spcAft>
                <a:spcPts val="0"/>
              </a:spcAft>
              <a:buNone/>
            </a:pPr>
            <a:r>
              <a:t/>
            </a:r>
            <a:endParaRPr b="1" sz="1150">
              <a:solidFill>
                <a:srgbClr val="455463"/>
              </a:solidFill>
            </a:endParaRPr>
          </a:p>
          <a:p>
            <a:pPr indent="0" lvl="0" marL="0" rtl="0" algn="l">
              <a:lnSpc>
                <a:spcPct val="115000"/>
              </a:lnSpc>
              <a:spcBef>
                <a:spcPts val="1100"/>
              </a:spcBef>
              <a:spcAft>
                <a:spcPts val="0"/>
              </a:spcAft>
              <a:buNone/>
            </a:pPr>
            <a:r>
              <a:t/>
            </a:r>
            <a:endParaRPr b="1" sz="1150">
              <a:solidFill>
                <a:srgbClr val="455463"/>
              </a:solidFill>
            </a:endParaRPr>
          </a:p>
          <a:p>
            <a:pPr indent="0" lvl="0" marL="0" rtl="0" algn="l">
              <a:lnSpc>
                <a:spcPct val="115000"/>
              </a:lnSpc>
              <a:spcBef>
                <a:spcPts val="1100"/>
              </a:spcBef>
              <a:spcAft>
                <a:spcPts val="1100"/>
              </a:spcAft>
              <a:buNone/>
            </a:pPr>
            <a:r>
              <a:t/>
            </a:r>
            <a:endParaRPr b="1" sz="1150">
              <a:solidFill>
                <a:srgbClr val="455463"/>
              </a:solidFill>
            </a:endParaRPr>
          </a:p>
        </p:txBody>
      </p:sp>
      <p:grpSp>
        <p:nvGrpSpPr>
          <p:cNvPr id="426" name="Google Shape;426;p39"/>
          <p:cNvGrpSpPr/>
          <p:nvPr/>
        </p:nvGrpSpPr>
        <p:grpSpPr>
          <a:xfrm>
            <a:off x="583869" y="636794"/>
            <a:ext cx="669530" cy="189148"/>
            <a:chOff x="470524" y="2358481"/>
            <a:chExt cx="174239" cy="49220"/>
          </a:xfrm>
        </p:grpSpPr>
        <p:sp>
          <p:nvSpPr>
            <p:cNvPr id="427" name="Google Shape;427;p39"/>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Satura Raditajs</a:t>
            </a:r>
            <a:endParaRPr/>
          </a:p>
        </p:txBody>
      </p:sp>
      <p:grpSp>
        <p:nvGrpSpPr>
          <p:cNvPr id="234" name="Google Shape;234;p29"/>
          <p:cNvGrpSpPr/>
          <p:nvPr/>
        </p:nvGrpSpPr>
        <p:grpSpPr>
          <a:xfrm>
            <a:off x="583869" y="636794"/>
            <a:ext cx="669530" cy="189148"/>
            <a:chOff x="470524" y="2358481"/>
            <a:chExt cx="174239" cy="49220"/>
          </a:xfrm>
        </p:grpSpPr>
        <p:sp>
          <p:nvSpPr>
            <p:cNvPr id="235" name="Google Shape;235;p29"/>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9"/>
          <p:cNvGrpSpPr/>
          <p:nvPr/>
        </p:nvGrpSpPr>
        <p:grpSpPr>
          <a:xfrm rot="-5400000">
            <a:off x="5402428" y="471"/>
            <a:ext cx="329198" cy="1461788"/>
            <a:chOff x="4669138" y="2989504"/>
            <a:chExt cx="105431" cy="468132"/>
          </a:xfrm>
        </p:grpSpPr>
        <p:sp>
          <p:nvSpPr>
            <p:cNvPr id="239" name="Google Shape;239;p29"/>
            <p:cNvSpPr/>
            <p:nvPr/>
          </p:nvSpPr>
          <p:spPr>
            <a:xfrm>
              <a:off x="4670369" y="2997872"/>
              <a:ext cx="37161" cy="458435"/>
            </a:xfrm>
            <a:custGeom>
              <a:rect b="b" l="l" r="r" t="t"/>
              <a:pathLst>
                <a:path extrusionOk="0" h="9314" w="755">
                  <a:moveTo>
                    <a:pt x="390" y="366"/>
                  </a:moveTo>
                  <a:cubicBezTo>
                    <a:pt x="406" y="366"/>
                    <a:pt x="425" y="370"/>
                    <a:pt x="450" y="377"/>
                  </a:cubicBezTo>
                  <a:cubicBezTo>
                    <a:pt x="462" y="377"/>
                    <a:pt x="474" y="390"/>
                    <a:pt x="487" y="390"/>
                  </a:cubicBezTo>
                  <a:cubicBezTo>
                    <a:pt x="547" y="560"/>
                    <a:pt x="633" y="1204"/>
                    <a:pt x="620" y="1374"/>
                  </a:cubicBezTo>
                  <a:cubicBezTo>
                    <a:pt x="596" y="1374"/>
                    <a:pt x="584" y="1399"/>
                    <a:pt x="560" y="1399"/>
                  </a:cubicBezTo>
                  <a:cubicBezTo>
                    <a:pt x="520" y="1402"/>
                    <a:pt x="481" y="1404"/>
                    <a:pt x="443" y="1404"/>
                  </a:cubicBezTo>
                  <a:cubicBezTo>
                    <a:pt x="352" y="1404"/>
                    <a:pt x="264" y="1395"/>
                    <a:pt x="170" y="1387"/>
                  </a:cubicBezTo>
                  <a:cubicBezTo>
                    <a:pt x="133" y="1326"/>
                    <a:pt x="146" y="1290"/>
                    <a:pt x="146" y="1241"/>
                  </a:cubicBezTo>
                  <a:cubicBezTo>
                    <a:pt x="206" y="973"/>
                    <a:pt x="255" y="717"/>
                    <a:pt x="316" y="450"/>
                  </a:cubicBezTo>
                  <a:cubicBezTo>
                    <a:pt x="334" y="390"/>
                    <a:pt x="351" y="366"/>
                    <a:pt x="390" y="366"/>
                  </a:cubicBezTo>
                  <a:close/>
                  <a:moveTo>
                    <a:pt x="537" y="1495"/>
                  </a:moveTo>
                  <a:cubicBezTo>
                    <a:pt x="557" y="1495"/>
                    <a:pt x="584" y="1500"/>
                    <a:pt x="620" y="1508"/>
                  </a:cubicBezTo>
                  <a:cubicBezTo>
                    <a:pt x="657" y="1593"/>
                    <a:pt x="644" y="1679"/>
                    <a:pt x="644" y="1776"/>
                  </a:cubicBezTo>
                  <a:cubicBezTo>
                    <a:pt x="633" y="2189"/>
                    <a:pt x="620" y="2615"/>
                    <a:pt x="620" y="3028"/>
                  </a:cubicBezTo>
                  <a:cubicBezTo>
                    <a:pt x="608" y="3357"/>
                    <a:pt x="608" y="3673"/>
                    <a:pt x="608" y="4001"/>
                  </a:cubicBezTo>
                  <a:lnTo>
                    <a:pt x="608" y="5752"/>
                  </a:lnTo>
                  <a:cubicBezTo>
                    <a:pt x="608" y="6276"/>
                    <a:pt x="620" y="6798"/>
                    <a:pt x="633" y="7322"/>
                  </a:cubicBezTo>
                  <a:cubicBezTo>
                    <a:pt x="633" y="7625"/>
                    <a:pt x="633" y="7941"/>
                    <a:pt x="644" y="8258"/>
                  </a:cubicBezTo>
                  <a:lnTo>
                    <a:pt x="644" y="8465"/>
                  </a:lnTo>
                  <a:cubicBezTo>
                    <a:pt x="644" y="8489"/>
                    <a:pt x="633" y="8513"/>
                    <a:pt x="596" y="8525"/>
                  </a:cubicBezTo>
                  <a:cubicBezTo>
                    <a:pt x="560" y="8525"/>
                    <a:pt x="535" y="8501"/>
                    <a:pt x="535" y="8465"/>
                  </a:cubicBezTo>
                  <a:lnTo>
                    <a:pt x="535" y="8124"/>
                  </a:lnTo>
                  <a:cubicBezTo>
                    <a:pt x="535" y="8027"/>
                    <a:pt x="560" y="7930"/>
                    <a:pt x="560" y="7832"/>
                  </a:cubicBezTo>
                  <a:cubicBezTo>
                    <a:pt x="560" y="7552"/>
                    <a:pt x="560" y="7260"/>
                    <a:pt x="547" y="6981"/>
                  </a:cubicBezTo>
                  <a:cubicBezTo>
                    <a:pt x="547" y="6798"/>
                    <a:pt x="535" y="6616"/>
                    <a:pt x="523" y="6433"/>
                  </a:cubicBezTo>
                  <a:cubicBezTo>
                    <a:pt x="511" y="6081"/>
                    <a:pt x="487" y="5741"/>
                    <a:pt x="474" y="5400"/>
                  </a:cubicBezTo>
                  <a:cubicBezTo>
                    <a:pt x="462" y="5144"/>
                    <a:pt x="462" y="4889"/>
                    <a:pt x="462" y="4633"/>
                  </a:cubicBezTo>
                  <a:cubicBezTo>
                    <a:pt x="462" y="4281"/>
                    <a:pt x="474" y="3916"/>
                    <a:pt x="474" y="3563"/>
                  </a:cubicBezTo>
                  <a:cubicBezTo>
                    <a:pt x="474" y="3442"/>
                    <a:pt x="487" y="3320"/>
                    <a:pt x="487" y="3198"/>
                  </a:cubicBezTo>
                  <a:lnTo>
                    <a:pt x="487" y="2736"/>
                  </a:lnTo>
                  <a:lnTo>
                    <a:pt x="487" y="1654"/>
                  </a:lnTo>
                  <a:lnTo>
                    <a:pt x="487" y="1581"/>
                  </a:lnTo>
                  <a:cubicBezTo>
                    <a:pt x="487" y="1517"/>
                    <a:pt x="497" y="1495"/>
                    <a:pt x="537" y="1495"/>
                  </a:cubicBezTo>
                  <a:close/>
                  <a:moveTo>
                    <a:pt x="170" y="1496"/>
                  </a:moveTo>
                  <a:cubicBezTo>
                    <a:pt x="231" y="1533"/>
                    <a:pt x="206" y="1593"/>
                    <a:pt x="206" y="1642"/>
                  </a:cubicBezTo>
                  <a:cubicBezTo>
                    <a:pt x="219" y="1763"/>
                    <a:pt x="206" y="1885"/>
                    <a:pt x="206" y="2019"/>
                  </a:cubicBezTo>
                  <a:cubicBezTo>
                    <a:pt x="195" y="2420"/>
                    <a:pt x="195" y="2834"/>
                    <a:pt x="195" y="3247"/>
                  </a:cubicBezTo>
                  <a:lnTo>
                    <a:pt x="195" y="4220"/>
                  </a:lnTo>
                  <a:cubicBezTo>
                    <a:pt x="195" y="4390"/>
                    <a:pt x="206" y="4573"/>
                    <a:pt x="219" y="4755"/>
                  </a:cubicBezTo>
                  <a:lnTo>
                    <a:pt x="219" y="4841"/>
                  </a:lnTo>
                  <a:cubicBezTo>
                    <a:pt x="219" y="5230"/>
                    <a:pt x="231" y="5606"/>
                    <a:pt x="231" y="5996"/>
                  </a:cubicBezTo>
                  <a:cubicBezTo>
                    <a:pt x="231" y="6117"/>
                    <a:pt x="243" y="6239"/>
                    <a:pt x="243" y="6360"/>
                  </a:cubicBezTo>
                  <a:cubicBezTo>
                    <a:pt x="243" y="6871"/>
                    <a:pt x="243" y="7395"/>
                    <a:pt x="255" y="7905"/>
                  </a:cubicBezTo>
                  <a:lnTo>
                    <a:pt x="255" y="8368"/>
                  </a:lnTo>
                  <a:lnTo>
                    <a:pt x="255" y="8440"/>
                  </a:lnTo>
                  <a:cubicBezTo>
                    <a:pt x="248" y="8501"/>
                    <a:pt x="240" y="8529"/>
                    <a:pt x="209" y="8529"/>
                  </a:cubicBezTo>
                  <a:cubicBezTo>
                    <a:pt x="190" y="8529"/>
                    <a:pt x="163" y="8519"/>
                    <a:pt x="122" y="8501"/>
                  </a:cubicBezTo>
                  <a:cubicBezTo>
                    <a:pt x="122" y="8452"/>
                    <a:pt x="122" y="8404"/>
                    <a:pt x="109" y="8343"/>
                  </a:cubicBezTo>
                  <a:lnTo>
                    <a:pt x="109" y="8014"/>
                  </a:lnTo>
                  <a:cubicBezTo>
                    <a:pt x="97" y="7638"/>
                    <a:pt x="85" y="7249"/>
                    <a:pt x="85" y="6871"/>
                  </a:cubicBezTo>
                  <a:cubicBezTo>
                    <a:pt x="85" y="6579"/>
                    <a:pt x="85" y="6287"/>
                    <a:pt x="97" y="5996"/>
                  </a:cubicBezTo>
                  <a:cubicBezTo>
                    <a:pt x="97" y="5838"/>
                    <a:pt x="85" y="5668"/>
                    <a:pt x="85" y="5509"/>
                  </a:cubicBezTo>
                  <a:lnTo>
                    <a:pt x="85" y="4549"/>
                  </a:lnTo>
                  <a:cubicBezTo>
                    <a:pt x="85" y="4427"/>
                    <a:pt x="73" y="4306"/>
                    <a:pt x="60" y="4184"/>
                  </a:cubicBezTo>
                  <a:lnTo>
                    <a:pt x="60" y="4014"/>
                  </a:lnTo>
                  <a:lnTo>
                    <a:pt x="60" y="2992"/>
                  </a:lnTo>
                  <a:lnTo>
                    <a:pt x="60" y="2895"/>
                  </a:lnTo>
                  <a:cubicBezTo>
                    <a:pt x="73" y="2700"/>
                    <a:pt x="85" y="2517"/>
                    <a:pt x="97" y="2323"/>
                  </a:cubicBezTo>
                  <a:cubicBezTo>
                    <a:pt x="97" y="2104"/>
                    <a:pt x="109" y="1873"/>
                    <a:pt x="109" y="1642"/>
                  </a:cubicBezTo>
                  <a:cubicBezTo>
                    <a:pt x="122" y="1593"/>
                    <a:pt x="85" y="1520"/>
                    <a:pt x="170" y="1496"/>
                  </a:cubicBezTo>
                  <a:close/>
                  <a:moveTo>
                    <a:pt x="341" y="1484"/>
                  </a:moveTo>
                  <a:cubicBezTo>
                    <a:pt x="352" y="1484"/>
                    <a:pt x="365" y="1496"/>
                    <a:pt x="389" y="1496"/>
                  </a:cubicBezTo>
                  <a:cubicBezTo>
                    <a:pt x="389" y="1533"/>
                    <a:pt x="401" y="1569"/>
                    <a:pt x="401" y="1593"/>
                  </a:cubicBezTo>
                  <a:cubicBezTo>
                    <a:pt x="414" y="1812"/>
                    <a:pt x="425" y="2019"/>
                    <a:pt x="425" y="2238"/>
                  </a:cubicBezTo>
                  <a:lnTo>
                    <a:pt x="425" y="3101"/>
                  </a:lnTo>
                  <a:cubicBezTo>
                    <a:pt x="425" y="3271"/>
                    <a:pt x="401" y="3442"/>
                    <a:pt x="401" y="3612"/>
                  </a:cubicBezTo>
                  <a:cubicBezTo>
                    <a:pt x="401" y="4184"/>
                    <a:pt x="401" y="4768"/>
                    <a:pt x="414" y="5351"/>
                  </a:cubicBezTo>
                  <a:cubicBezTo>
                    <a:pt x="414" y="5606"/>
                    <a:pt x="438" y="5862"/>
                    <a:pt x="450" y="6117"/>
                  </a:cubicBezTo>
                  <a:lnTo>
                    <a:pt x="450" y="6141"/>
                  </a:lnTo>
                  <a:cubicBezTo>
                    <a:pt x="462" y="6360"/>
                    <a:pt x="474" y="6579"/>
                    <a:pt x="474" y="6787"/>
                  </a:cubicBezTo>
                  <a:cubicBezTo>
                    <a:pt x="487" y="7139"/>
                    <a:pt x="487" y="7492"/>
                    <a:pt x="487" y="7832"/>
                  </a:cubicBezTo>
                  <a:cubicBezTo>
                    <a:pt x="487" y="7941"/>
                    <a:pt x="474" y="8051"/>
                    <a:pt x="462" y="8160"/>
                  </a:cubicBezTo>
                  <a:lnTo>
                    <a:pt x="462" y="8355"/>
                  </a:lnTo>
                  <a:cubicBezTo>
                    <a:pt x="450" y="8404"/>
                    <a:pt x="450" y="8465"/>
                    <a:pt x="450" y="8513"/>
                  </a:cubicBezTo>
                  <a:cubicBezTo>
                    <a:pt x="425" y="8525"/>
                    <a:pt x="401" y="8538"/>
                    <a:pt x="377" y="8538"/>
                  </a:cubicBezTo>
                  <a:cubicBezTo>
                    <a:pt x="352" y="8538"/>
                    <a:pt x="328" y="8525"/>
                    <a:pt x="316" y="8489"/>
                  </a:cubicBezTo>
                  <a:lnTo>
                    <a:pt x="316" y="8416"/>
                  </a:lnTo>
                  <a:lnTo>
                    <a:pt x="316" y="6725"/>
                  </a:lnTo>
                  <a:cubicBezTo>
                    <a:pt x="316" y="6531"/>
                    <a:pt x="304" y="6324"/>
                    <a:pt x="304" y="6130"/>
                  </a:cubicBezTo>
                  <a:cubicBezTo>
                    <a:pt x="292" y="6093"/>
                    <a:pt x="292" y="6044"/>
                    <a:pt x="292" y="5996"/>
                  </a:cubicBezTo>
                  <a:cubicBezTo>
                    <a:pt x="328" y="5643"/>
                    <a:pt x="279" y="5290"/>
                    <a:pt x="292" y="4925"/>
                  </a:cubicBezTo>
                  <a:cubicBezTo>
                    <a:pt x="243" y="4512"/>
                    <a:pt x="268" y="4087"/>
                    <a:pt x="268" y="3661"/>
                  </a:cubicBezTo>
                  <a:cubicBezTo>
                    <a:pt x="255" y="3101"/>
                    <a:pt x="268" y="2554"/>
                    <a:pt x="268" y="2007"/>
                  </a:cubicBezTo>
                  <a:cubicBezTo>
                    <a:pt x="268" y="1836"/>
                    <a:pt x="279" y="1666"/>
                    <a:pt x="279" y="1496"/>
                  </a:cubicBezTo>
                  <a:cubicBezTo>
                    <a:pt x="316" y="1484"/>
                    <a:pt x="328" y="1484"/>
                    <a:pt x="341" y="1484"/>
                  </a:cubicBezTo>
                  <a:close/>
                  <a:moveTo>
                    <a:pt x="596" y="8611"/>
                  </a:moveTo>
                  <a:cubicBezTo>
                    <a:pt x="669" y="8611"/>
                    <a:pt x="693" y="8635"/>
                    <a:pt x="669" y="8744"/>
                  </a:cubicBezTo>
                  <a:cubicBezTo>
                    <a:pt x="601" y="8759"/>
                    <a:pt x="536" y="8764"/>
                    <a:pt x="472" y="8764"/>
                  </a:cubicBezTo>
                  <a:cubicBezTo>
                    <a:pt x="374" y="8764"/>
                    <a:pt x="278" y="8752"/>
                    <a:pt x="182" y="8744"/>
                  </a:cubicBezTo>
                  <a:cubicBezTo>
                    <a:pt x="133" y="8744"/>
                    <a:pt x="122" y="8720"/>
                    <a:pt x="133" y="8622"/>
                  </a:cubicBezTo>
                  <a:lnTo>
                    <a:pt x="206" y="8622"/>
                  </a:lnTo>
                  <a:cubicBezTo>
                    <a:pt x="328" y="8611"/>
                    <a:pt x="450" y="8611"/>
                    <a:pt x="584" y="8611"/>
                  </a:cubicBezTo>
                  <a:close/>
                  <a:moveTo>
                    <a:pt x="584" y="8830"/>
                  </a:moveTo>
                  <a:cubicBezTo>
                    <a:pt x="633" y="8830"/>
                    <a:pt x="644" y="8841"/>
                    <a:pt x="657" y="8890"/>
                  </a:cubicBezTo>
                  <a:cubicBezTo>
                    <a:pt x="657" y="8951"/>
                    <a:pt x="669" y="9024"/>
                    <a:pt x="669" y="9085"/>
                  </a:cubicBezTo>
                  <a:cubicBezTo>
                    <a:pt x="669" y="9146"/>
                    <a:pt x="620" y="9194"/>
                    <a:pt x="560" y="9219"/>
                  </a:cubicBezTo>
                  <a:cubicBezTo>
                    <a:pt x="511" y="9230"/>
                    <a:pt x="462" y="9243"/>
                    <a:pt x="414" y="9243"/>
                  </a:cubicBezTo>
                  <a:cubicBezTo>
                    <a:pt x="328" y="9243"/>
                    <a:pt x="243" y="9230"/>
                    <a:pt x="158" y="9194"/>
                  </a:cubicBezTo>
                  <a:cubicBezTo>
                    <a:pt x="122" y="9073"/>
                    <a:pt x="133" y="8963"/>
                    <a:pt x="158" y="8854"/>
                  </a:cubicBezTo>
                  <a:cubicBezTo>
                    <a:pt x="182" y="8841"/>
                    <a:pt x="195" y="8830"/>
                    <a:pt x="206" y="8830"/>
                  </a:cubicBezTo>
                  <a:close/>
                  <a:moveTo>
                    <a:pt x="401" y="0"/>
                  </a:moveTo>
                  <a:cubicBezTo>
                    <a:pt x="352" y="12"/>
                    <a:pt x="328" y="36"/>
                    <a:pt x="328" y="85"/>
                  </a:cubicBezTo>
                  <a:lnTo>
                    <a:pt x="292" y="268"/>
                  </a:lnTo>
                  <a:cubicBezTo>
                    <a:pt x="243" y="463"/>
                    <a:pt x="206" y="657"/>
                    <a:pt x="158" y="863"/>
                  </a:cubicBezTo>
                  <a:lnTo>
                    <a:pt x="49" y="1411"/>
                  </a:lnTo>
                  <a:cubicBezTo>
                    <a:pt x="36" y="1423"/>
                    <a:pt x="36" y="1447"/>
                    <a:pt x="36" y="1471"/>
                  </a:cubicBezTo>
                  <a:lnTo>
                    <a:pt x="36" y="2031"/>
                  </a:lnTo>
                  <a:lnTo>
                    <a:pt x="0" y="2907"/>
                  </a:lnTo>
                  <a:lnTo>
                    <a:pt x="0" y="4025"/>
                  </a:lnTo>
                  <a:lnTo>
                    <a:pt x="0" y="4306"/>
                  </a:lnTo>
                  <a:cubicBezTo>
                    <a:pt x="12" y="4415"/>
                    <a:pt x="12" y="4524"/>
                    <a:pt x="12" y="4633"/>
                  </a:cubicBezTo>
                  <a:lnTo>
                    <a:pt x="12" y="5071"/>
                  </a:lnTo>
                  <a:cubicBezTo>
                    <a:pt x="24" y="5619"/>
                    <a:pt x="24" y="6154"/>
                    <a:pt x="12" y="6701"/>
                  </a:cubicBezTo>
                  <a:cubicBezTo>
                    <a:pt x="12" y="7151"/>
                    <a:pt x="36" y="7601"/>
                    <a:pt x="36" y="8039"/>
                  </a:cubicBezTo>
                  <a:cubicBezTo>
                    <a:pt x="49" y="8246"/>
                    <a:pt x="73" y="8440"/>
                    <a:pt x="36" y="8635"/>
                  </a:cubicBezTo>
                  <a:cubicBezTo>
                    <a:pt x="24" y="8671"/>
                    <a:pt x="24" y="8708"/>
                    <a:pt x="36" y="8732"/>
                  </a:cubicBezTo>
                  <a:cubicBezTo>
                    <a:pt x="73" y="8817"/>
                    <a:pt x="60" y="8890"/>
                    <a:pt x="49" y="8963"/>
                  </a:cubicBezTo>
                  <a:cubicBezTo>
                    <a:pt x="49" y="9073"/>
                    <a:pt x="36" y="9170"/>
                    <a:pt x="109" y="9267"/>
                  </a:cubicBezTo>
                  <a:cubicBezTo>
                    <a:pt x="195" y="9303"/>
                    <a:pt x="282" y="9314"/>
                    <a:pt x="368" y="9314"/>
                  </a:cubicBezTo>
                  <a:cubicBezTo>
                    <a:pt x="428" y="9314"/>
                    <a:pt x="487" y="9309"/>
                    <a:pt x="547" y="9303"/>
                  </a:cubicBezTo>
                  <a:cubicBezTo>
                    <a:pt x="681" y="9292"/>
                    <a:pt x="730" y="9206"/>
                    <a:pt x="742" y="9097"/>
                  </a:cubicBezTo>
                  <a:lnTo>
                    <a:pt x="742" y="8963"/>
                  </a:lnTo>
                  <a:cubicBezTo>
                    <a:pt x="730" y="8914"/>
                    <a:pt x="717" y="8854"/>
                    <a:pt x="730" y="8805"/>
                  </a:cubicBezTo>
                  <a:cubicBezTo>
                    <a:pt x="754" y="8708"/>
                    <a:pt x="754" y="8611"/>
                    <a:pt x="730" y="8513"/>
                  </a:cubicBezTo>
                  <a:cubicBezTo>
                    <a:pt x="717" y="8476"/>
                    <a:pt x="717" y="8428"/>
                    <a:pt x="717" y="8392"/>
                  </a:cubicBezTo>
                  <a:cubicBezTo>
                    <a:pt x="717" y="8222"/>
                    <a:pt x="706" y="8051"/>
                    <a:pt x="706" y="7868"/>
                  </a:cubicBezTo>
                  <a:cubicBezTo>
                    <a:pt x="693" y="7370"/>
                    <a:pt x="693" y="6859"/>
                    <a:pt x="693" y="6349"/>
                  </a:cubicBezTo>
                  <a:cubicBezTo>
                    <a:pt x="693" y="6093"/>
                    <a:pt x="669" y="5838"/>
                    <a:pt x="669" y="5582"/>
                  </a:cubicBezTo>
                  <a:cubicBezTo>
                    <a:pt x="669" y="4962"/>
                    <a:pt x="657" y="4342"/>
                    <a:pt x="681" y="3722"/>
                  </a:cubicBezTo>
                  <a:cubicBezTo>
                    <a:pt x="693" y="3442"/>
                    <a:pt x="681" y="3150"/>
                    <a:pt x="693" y="2858"/>
                  </a:cubicBezTo>
                  <a:cubicBezTo>
                    <a:pt x="693" y="2517"/>
                    <a:pt x="706" y="2177"/>
                    <a:pt x="717" y="1849"/>
                  </a:cubicBezTo>
                  <a:cubicBezTo>
                    <a:pt x="730" y="1606"/>
                    <a:pt x="717" y="1363"/>
                    <a:pt x="681" y="1119"/>
                  </a:cubicBezTo>
                  <a:cubicBezTo>
                    <a:pt x="644" y="815"/>
                    <a:pt x="596" y="523"/>
                    <a:pt x="547" y="219"/>
                  </a:cubicBezTo>
                  <a:cubicBezTo>
                    <a:pt x="547" y="158"/>
                    <a:pt x="511" y="98"/>
                    <a:pt x="487" y="49"/>
                  </a:cubicBezTo>
                  <a:cubicBezTo>
                    <a:pt x="462" y="12"/>
                    <a:pt x="438" y="0"/>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4669138" y="2997035"/>
              <a:ext cx="39573" cy="460601"/>
            </a:xfrm>
            <a:custGeom>
              <a:rect b="b" l="l" r="r" t="t"/>
              <a:pathLst>
                <a:path extrusionOk="0" h="9358" w="804">
                  <a:moveTo>
                    <a:pt x="418" y="397"/>
                  </a:moveTo>
                  <a:cubicBezTo>
                    <a:pt x="432" y="397"/>
                    <a:pt x="450" y="400"/>
                    <a:pt x="475" y="407"/>
                  </a:cubicBezTo>
                  <a:cubicBezTo>
                    <a:pt x="475" y="407"/>
                    <a:pt x="487" y="418"/>
                    <a:pt x="499" y="418"/>
                  </a:cubicBezTo>
                  <a:cubicBezTo>
                    <a:pt x="548" y="601"/>
                    <a:pt x="633" y="1197"/>
                    <a:pt x="621" y="1380"/>
                  </a:cubicBezTo>
                  <a:cubicBezTo>
                    <a:pt x="609" y="1391"/>
                    <a:pt x="596" y="1391"/>
                    <a:pt x="585" y="1391"/>
                  </a:cubicBezTo>
                  <a:cubicBezTo>
                    <a:pt x="534" y="1396"/>
                    <a:pt x="483" y="1400"/>
                    <a:pt x="431" y="1400"/>
                  </a:cubicBezTo>
                  <a:cubicBezTo>
                    <a:pt x="359" y="1400"/>
                    <a:pt x="285" y="1394"/>
                    <a:pt x="207" y="1380"/>
                  </a:cubicBezTo>
                  <a:cubicBezTo>
                    <a:pt x="183" y="1343"/>
                    <a:pt x="183" y="1307"/>
                    <a:pt x="195" y="1270"/>
                  </a:cubicBezTo>
                  <a:lnTo>
                    <a:pt x="195" y="1258"/>
                  </a:lnTo>
                  <a:cubicBezTo>
                    <a:pt x="256" y="953"/>
                    <a:pt x="304" y="710"/>
                    <a:pt x="366" y="467"/>
                  </a:cubicBezTo>
                  <a:cubicBezTo>
                    <a:pt x="366" y="431"/>
                    <a:pt x="377" y="407"/>
                    <a:pt x="390" y="407"/>
                  </a:cubicBezTo>
                  <a:cubicBezTo>
                    <a:pt x="396" y="400"/>
                    <a:pt x="405" y="397"/>
                    <a:pt x="418" y="397"/>
                  </a:cubicBezTo>
                  <a:close/>
                  <a:moveTo>
                    <a:pt x="422" y="361"/>
                  </a:moveTo>
                  <a:cubicBezTo>
                    <a:pt x="405" y="361"/>
                    <a:pt x="390" y="364"/>
                    <a:pt x="377" y="370"/>
                  </a:cubicBezTo>
                  <a:cubicBezTo>
                    <a:pt x="341" y="394"/>
                    <a:pt x="329" y="431"/>
                    <a:pt x="329" y="467"/>
                  </a:cubicBezTo>
                  <a:cubicBezTo>
                    <a:pt x="268" y="698"/>
                    <a:pt x="220" y="953"/>
                    <a:pt x="158" y="1258"/>
                  </a:cubicBezTo>
                  <a:cubicBezTo>
                    <a:pt x="147" y="1307"/>
                    <a:pt x="134" y="1355"/>
                    <a:pt x="183" y="1404"/>
                  </a:cubicBezTo>
                  <a:lnTo>
                    <a:pt x="183" y="1416"/>
                  </a:lnTo>
                  <a:lnTo>
                    <a:pt x="195" y="1416"/>
                  </a:lnTo>
                  <a:cubicBezTo>
                    <a:pt x="280" y="1428"/>
                    <a:pt x="366" y="1440"/>
                    <a:pt x="450" y="1440"/>
                  </a:cubicBezTo>
                  <a:cubicBezTo>
                    <a:pt x="499" y="1440"/>
                    <a:pt x="536" y="1440"/>
                    <a:pt x="585" y="1428"/>
                  </a:cubicBezTo>
                  <a:cubicBezTo>
                    <a:pt x="609" y="1428"/>
                    <a:pt x="621" y="1416"/>
                    <a:pt x="633" y="1416"/>
                  </a:cubicBezTo>
                  <a:lnTo>
                    <a:pt x="645" y="1404"/>
                  </a:lnTo>
                  <a:lnTo>
                    <a:pt x="658" y="1404"/>
                  </a:lnTo>
                  <a:lnTo>
                    <a:pt x="658" y="1391"/>
                  </a:lnTo>
                  <a:cubicBezTo>
                    <a:pt x="669" y="1221"/>
                    <a:pt x="585" y="577"/>
                    <a:pt x="536" y="407"/>
                  </a:cubicBezTo>
                  <a:lnTo>
                    <a:pt x="523" y="394"/>
                  </a:lnTo>
                  <a:cubicBezTo>
                    <a:pt x="523" y="394"/>
                    <a:pt x="512" y="394"/>
                    <a:pt x="512" y="382"/>
                  </a:cubicBezTo>
                  <a:cubicBezTo>
                    <a:pt x="499" y="382"/>
                    <a:pt x="487" y="382"/>
                    <a:pt x="475" y="370"/>
                  </a:cubicBezTo>
                  <a:cubicBezTo>
                    <a:pt x="457" y="364"/>
                    <a:pt x="438" y="361"/>
                    <a:pt x="422" y="361"/>
                  </a:cubicBezTo>
                  <a:close/>
                  <a:moveTo>
                    <a:pt x="572" y="1525"/>
                  </a:moveTo>
                  <a:cubicBezTo>
                    <a:pt x="585" y="1525"/>
                    <a:pt x="609" y="1525"/>
                    <a:pt x="633" y="1537"/>
                  </a:cubicBezTo>
                  <a:cubicBezTo>
                    <a:pt x="658" y="1610"/>
                    <a:pt x="658" y="1696"/>
                    <a:pt x="658" y="1780"/>
                  </a:cubicBezTo>
                  <a:lnTo>
                    <a:pt x="658" y="1793"/>
                  </a:lnTo>
                  <a:cubicBezTo>
                    <a:pt x="645" y="1963"/>
                    <a:pt x="645" y="2134"/>
                    <a:pt x="645" y="2304"/>
                  </a:cubicBezTo>
                  <a:cubicBezTo>
                    <a:pt x="633" y="2547"/>
                    <a:pt x="621" y="2802"/>
                    <a:pt x="621" y="3045"/>
                  </a:cubicBezTo>
                  <a:cubicBezTo>
                    <a:pt x="621" y="3350"/>
                    <a:pt x="609" y="3653"/>
                    <a:pt x="609" y="4018"/>
                  </a:cubicBezTo>
                  <a:lnTo>
                    <a:pt x="609" y="4164"/>
                  </a:lnTo>
                  <a:cubicBezTo>
                    <a:pt x="609" y="4687"/>
                    <a:pt x="609" y="5234"/>
                    <a:pt x="621" y="5769"/>
                  </a:cubicBezTo>
                  <a:cubicBezTo>
                    <a:pt x="621" y="6098"/>
                    <a:pt x="621" y="6426"/>
                    <a:pt x="633" y="6742"/>
                  </a:cubicBezTo>
                  <a:cubicBezTo>
                    <a:pt x="633" y="6937"/>
                    <a:pt x="633" y="7131"/>
                    <a:pt x="645" y="7339"/>
                  </a:cubicBezTo>
                  <a:lnTo>
                    <a:pt x="645" y="7861"/>
                  </a:lnTo>
                  <a:lnTo>
                    <a:pt x="645" y="8275"/>
                  </a:lnTo>
                  <a:cubicBezTo>
                    <a:pt x="645" y="8312"/>
                    <a:pt x="645" y="8348"/>
                    <a:pt x="658" y="8385"/>
                  </a:cubicBezTo>
                  <a:lnTo>
                    <a:pt x="658" y="8482"/>
                  </a:lnTo>
                  <a:cubicBezTo>
                    <a:pt x="658" y="8506"/>
                    <a:pt x="633" y="8518"/>
                    <a:pt x="621" y="8518"/>
                  </a:cubicBezTo>
                  <a:cubicBezTo>
                    <a:pt x="609" y="8518"/>
                    <a:pt x="596" y="8518"/>
                    <a:pt x="585" y="8506"/>
                  </a:cubicBezTo>
                  <a:cubicBezTo>
                    <a:pt x="572" y="8506"/>
                    <a:pt x="572" y="8493"/>
                    <a:pt x="572" y="8482"/>
                  </a:cubicBezTo>
                  <a:lnTo>
                    <a:pt x="572" y="8141"/>
                  </a:lnTo>
                  <a:cubicBezTo>
                    <a:pt x="585" y="8093"/>
                    <a:pt x="585" y="8056"/>
                    <a:pt x="585" y="8007"/>
                  </a:cubicBezTo>
                  <a:cubicBezTo>
                    <a:pt x="596" y="7958"/>
                    <a:pt x="596" y="7898"/>
                    <a:pt x="596" y="7849"/>
                  </a:cubicBezTo>
                  <a:lnTo>
                    <a:pt x="596" y="6998"/>
                  </a:lnTo>
                  <a:cubicBezTo>
                    <a:pt x="596" y="6876"/>
                    <a:pt x="585" y="6755"/>
                    <a:pt x="572" y="6645"/>
                  </a:cubicBezTo>
                  <a:cubicBezTo>
                    <a:pt x="572" y="6572"/>
                    <a:pt x="572" y="6512"/>
                    <a:pt x="560" y="6450"/>
                  </a:cubicBezTo>
                  <a:cubicBezTo>
                    <a:pt x="560" y="6366"/>
                    <a:pt x="560" y="6280"/>
                    <a:pt x="548" y="6195"/>
                  </a:cubicBezTo>
                  <a:cubicBezTo>
                    <a:pt x="536" y="5940"/>
                    <a:pt x="523" y="5672"/>
                    <a:pt x="512" y="5417"/>
                  </a:cubicBezTo>
                  <a:lnTo>
                    <a:pt x="512" y="4760"/>
                  </a:lnTo>
                  <a:lnTo>
                    <a:pt x="512" y="4650"/>
                  </a:lnTo>
                  <a:lnTo>
                    <a:pt x="512" y="3580"/>
                  </a:lnTo>
                  <a:cubicBezTo>
                    <a:pt x="512" y="3520"/>
                    <a:pt x="523" y="3447"/>
                    <a:pt x="523" y="3386"/>
                  </a:cubicBezTo>
                  <a:lnTo>
                    <a:pt x="523" y="3215"/>
                  </a:lnTo>
                  <a:cubicBezTo>
                    <a:pt x="536" y="3069"/>
                    <a:pt x="536" y="2912"/>
                    <a:pt x="536" y="2753"/>
                  </a:cubicBezTo>
                  <a:cubicBezTo>
                    <a:pt x="536" y="2510"/>
                    <a:pt x="536" y="2255"/>
                    <a:pt x="523" y="2012"/>
                  </a:cubicBezTo>
                  <a:lnTo>
                    <a:pt x="523" y="1659"/>
                  </a:lnTo>
                  <a:lnTo>
                    <a:pt x="523" y="1598"/>
                  </a:lnTo>
                  <a:cubicBezTo>
                    <a:pt x="523" y="1561"/>
                    <a:pt x="536" y="1537"/>
                    <a:pt x="548" y="1537"/>
                  </a:cubicBezTo>
                  <a:cubicBezTo>
                    <a:pt x="548" y="1525"/>
                    <a:pt x="560" y="1525"/>
                    <a:pt x="572" y="1525"/>
                  </a:cubicBezTo>
                  <a:close/>
                  <a:moveTo>
                    <a:pt x="195" y="1537"/>
                  </a:moveTo>
                  <a:cubicBezTo>
                    <a:pt x="220" y="1561"/>
                    <a:pt x="220" y="1586"/>
                    <a:pt x="220" y="1623"/>
                  </a:cubicBezTo>
                  <a:lnTo>
                    <a:pt x="220" y="1659"/>
                  </a:lnTo>
                  <a:lnTo>
                    <a:pt x="220" y="1890"/>
                  </a:lnTo>
                  <a:cubicBezTo>
                    <a:pt x="207" y="1939"/>
                    <a:pt x="207" y="1988"/>
                    <a:pt x="207" y="2036"/>
                  </a:cubicBezTo>
                  <a:lnTo>
                    <a:pt x="207" y="2231"/>
                  </a:lnTo>
                  <a:cubicBezTo>
                    <a:pt x="207" y="2571"/>
                    <a:pt x="195" y="2924"/>
                    <a:pt x="195" y="3264"/>
                  </a:cubicBezTo>
                  <a:cubicBezTo>
                    <a:pt x="195" y="3580"/>
                    <a:pt x="195" y="3909"/>
                    <a:pt x="207" y="4237"/>
                  </a:cubicBezTo>
                  <a:cubicBezTo>
                    <a:pt x="207" y="4359"/>
                    <a:pt x="207" y="4480"/>
                    <a:pt x="220" y="4602"/>
                  </a:cubicBezTo>
                  <a:lnTo>
                    <a:pt x="220" y="4772"/>
                  </a:lnTo>
                  <a:lnTo>
                    <a:pt x="220" y="4809"/>
                  </a:lnTo>
                  <a:lnTo>
                    <a:pt x="220" y="4858"/>
                  </a:lnTo>
                  <a:lnTo>
                    <a:pt x="231" y="5247"/>
                  </a:lnTo>
                  <a:cubicBezTo>
                    <a:pt x="231" y="5502"/>
                    <a:pt x="231" y="5758"/>
                    <a:pt x="244" y="6013"/>
                  </a:cubicBezTo>
                  <a:lnTo>
                    <a:pt x="244" y="6183"/>
                  </a:lnTo>
                  <a:lnTo>
                    <a:pt x="244" y="6377"/>
                  </a:lnTo>
                  <a:cubicBezTo>
                    <a:pt x="256" y="6779"/>
                    <a:pt x="256" y="7193"/>
                    <a:pt x="256" y="7594"/>
                  </a:cubicBezTo>
                  <a:lnTo>
                    <a:pt x="256" y="7922"/>
                  </a:lnTo>
                  <a:lnTo>
                    <a:pt x="256" y="8385"/>
                  </a:lnTo>
                  <a:lnTo>
                    <a:pt x="256" y="8457"/>
                  </a:lnTo>
                  <a:cubicBezTo>
                    <a:pt x="256" y="8482"/>
                    <a:pt x="256" y="8518"/>
                    <a:pt x="244" y="8530"/>
                  </a:cubicBezTo>
                  <a:cubicBezTo>
                    <a:pt x="231" y="8530"/>
                    <a:pt x="195" y="8518"/>
                    <a:pt x="158" y="8506"/>
                  </a:cubicBezTo>
                  <a:lnTo>
                    <a:pt x="158" y="8469"/>
                  </a:lnTo>
                  <a:lnTo>
                    <a:pt x="158" y="8360"/>
                  </a:lnTo>
                  <a:lnTo>
                    <a:pt x="158" y="8190"/>
                  </a:lnTo>
                  <a:cubicBezTo>
                    <a:pt x="158" y="8129"/>
                    <a:pt x="158" y="8080"/>
                    <a:pt x="147" y="8031"/>
                  </a:cubicBezTo>
                  <a:lnTo>
                    <a:pt x="147" y="7667"/>
                  </a:lnTo>
                  <a:cubicBezTo>
                    <a:pt x="134" y="7412"/>
                    <a:pt x="134" y="7144"/>
                    <a:pt x="122" y="6888"/>
                  </a:cubicBezTo>
                  <a:cubicBezTo>
                    <a:pt x="122" y="6718"/>
                    <a:pt x="122" y="6536"/>
                    <a:pt x="134" y="6366"/>
                  </a:cubicBezTo>
                  <a:lnTo>
                    <a:pt x="134" y="6013"/>
                  </a:lnTo>
                  <a:lnTo>
                    <a:pt x="134" y="5745"/>
                  </a:lnTo>
                  <a:lnTo>
                    <a:pt x="134" y="5526"/>
                  </a:lnTo>
                  <a:cubicBezTo>
                    <a:pt x="122" y="5393"/>
                    <a:pt x="122" y="5271"/>
                    <a:pt x="122" y="5137"/>
                  </a:cubicBezTo>
                  <a:lnTo>
                    <a:pt x="122" y="4566"/>
                  </a:lnTo>
                  <a:cubicBezTo>
                    <a:pt x="122" y="4493"/>
                    <a:pt x="122" y="4407"/>
                    <a:pt x="110" y="4323"/>
                  </a:cubicBezTo>
                  <a:lnTo>
                    <a:pt x="110" y="4188"/>
                  </a:lnTo>
                  <a:cubicBezTo>
                    <a:pt x="110" y="4140"/>
                    <a:pt x="98" y="4091"/>
                    <a:pt x="98" y="4031"/>
                  </a:cubicBezTo>
                  <a:lnTo>
                    <a:pt x="98" y="3058"/>
                  </a:lnTo>
                  <a:lnTo>
                    <a:pt x="98" y="3009"/>
                  </a:lnTo>
                  <a:cubicBezTo>
                    <a:pt x="98" y="2972"/>
                    <a:pt x="98" y="2936"/>
                    <a:pt x="110" y="2912"/>
                  </a:cubicBezTo>
                  <a:lnTo>
                    <a:pt x="110" y="2717"/>
                  </a:lnTo>
                  <a:cubicBezTo>
                    <a:pt x="122" y="2596"/>
                    <a:pt x="134" y="2461"/>
                    <a:pt x="134" y="2340"/>
                  </a:cubicBezTo>
                  <a:cubicBezTo>
                    <a:pt x="134" y="2242"/>
                    <a:pt x="147" y="2134"/>
                    <a:pt x="147" y="2024"/>
                  </a:cubicBezTo>
                  <a:cubicBezTo>
                    <a:pt x="147" y="1902"/>
                    <a:pt x="147" y="1780"/>
                    <a:pt x="158" y="1659"/>
                  </a:cubicBezTo>
                  <a:lnTo>
                    <a:pt x="158" y="1623"/>
                  </a:lnTo>
                  <a:cubicBezTo>
                    <a:pt x="158" y="1586"/>
                    <a:pt x="158" y="1550"/>
                    <a:pt x="195" y="1537"/>
                  </a:cubicBezTo>
                  <a:close/>
                  <a:moveTo>
                    <a:pt x="366" y="1513"/>
                  </a:moveTo>
                  <a:cubicBezTo>
                    <a:pt x="377" y="1525"/>
                    <a:pt x="377" y="1525"/>
                    <a:pt x="390" y="1525"/>
                  </a:cubicBezTo>
                  <a:lnTo>
                    <a:pt x="402" y="1525"/>
                  </a:lnTo>
                  <a:lnTo>
                    <a:pt x="402" y="1550"/>
                  </a:lnTo>
                  <a:cubicBezTo>
                    <a:pt x="402" y="1574"/>
                    <a:pt x="414" y="1598"/>
                    <a:pt x="414" y="1610"/>
                  </a:cubicBezTo>
                  <a:lnTo>
                    <a:pt x="414" y="1744"/>
                  </a:lnTo>
                  <a:cubicBezTo>
                    <a:pt x="426" y="1915"/>
                    <a:pt x="426" y="2085"/>
                    <a:pt x="439" y="2255"/>
                  </a:cubicBezTo>
                  <a:cubicBezTo>
                    <a:pt x="439" y="2534"/>
                    <a:pt x="439" y="2826"/>
                    <a:pt x="426" y="3118"/>
                  </a:cubicBezTo>
                  <a:lnTo>
                    <a:pt x="426" y="3361"/>
                  </a:lnTo>
                  <a:cubicBezTo>
                    <a:pt x="414" y="3447"/>
                    <a:pt x="414" y="3532"/>
                    <a:pt x="414" y="3629"/>
                  </a:cubicBezTo>
                  <a:lnTo>
                    <a:pt x="414" y="5368"/>
                  </a:lnTo>
                  <a:cubicBezTo>
                    <a:pt x="414" y="5539"/>
                    <a:pt x="426" y="5721"/>
                    <a:pt x="439" y="5891"/>
                  </a:cubicBezTo>
                  <a:cubicBezTo>
                    <a:pt x="450" y="5964"/>
                    <a:pt x="450" y="6050"/>
                    <a:pt x="450" y="6134"/>
                  </a:cubicBezTo>
                  <a:lnTo>
                    <a:pt x="450" y="6147"/>
                  </a:lnTo>
                  <a:lnTo>
                    <a:pt x="463" y="6158"/>
                  </a:lnTo>
                  <a:lnTo>
                    <a:pt x="463" y="6366"/>
                  </a:lnTo>
                  <a:cubicBezTo>
                    <a:pt x="475" y="6512"/>
                    <a:pt x="475" y="6658"/>
                    <a:pt x="487" y="6804"/>
                  </a:cubicBezTo>
                  <a:cubicBezTo>
                    <a:pt x="487" y="7168"/>
                    <a:pt x="499" y="7521"/>
                    <a:pt x="499" y="7849"/>
                  </a:cubicBezTo>
                  <a:cubicBezTo>
                    <a:pt x="499" y="7922"/>
                    <a:pt x="487" y="7995"/>
                    <a:pt x="487" y="8068"/>
                  </a:cubicBezTo>
                  <a:cubicBezTo>
                    <a:pt x="475" y="8104"/>
                    <a:pt x="475" y="8141"/>
                    <a:pt x="475" y="8177"/>
                  </a:cubicBezTo>
                  <a:cubicBezTo>
                    <a:pt x="475" y="8239"/>
                    <a:pt x="463" y="8299"/>
                    <a:pt x="463" y="8360"/>
                  </a:cubicBezTo>
                  <a:lnTo>
                    <a:pt x="463" y="8372"/>
                  </a:lnTo>
                  <a:lnTo>
                    <a:pt x="463" y="8482"/>
                  </a:lnTo>
                  <a:lnTo>
                    <a:pt x="463" y="8518"/>
                  </a:lnTo>
                  <a:cubicBezTo>
                    <a:pt x="450" y="8518"/>
                    <a:pt x="450" y="8530"/>
                    <a:pt x="450" y="8530"/>
                  </a:cubicBezTo>
                  <a:cubicBezTo>
                    <a:pt x="426" y="8530"/>
                    <a:pt x="414" y="8542"/>
                    <a:pt x="402" y="8542"/>
                  </a:cubicBezTo>
                  <a:cubicBezTo>
                    <a:pt x="390" y="8542"/>
                    <a:pt x="366" y="8542"/>
                    <a:pt x="366" y="8506"/>
                  </a:cubicBezTo>
                  <a:lnTo>
                    <a:pt x="366" y="8433"/>
                  </a:lnTo>
                  <a:lnTo>
                    <a:pt x="366" y="7922"/>
                  </a:lnTo>
                  <a:lnTo>
                    <a:pt x="366" y="6742"/>
                  </a:lnTo>
                  <a:cubicBezTo>
                    <a:pt x="353" y="6609"/>
                    <a:pt x="353" y="6463"/>
                    <a:pt x="353" y="6341"/>
                  </a:cubicBezTo>
                  <a:cubicBezTo>
                    <a:pt x="341" y="6268"/>
                    <a:pt x="341" y="6207"/>
                    <a:pt x="341" y="6147"/>
                  </a:cubicBezTo>
                  <a:lnTo>
                    <a:pt x="341" y="6110"/>
                  </a:lnTo>
                  <a:lnTo>
                    <a:pt x="341" y="6013"/>
                  </a:lnTo>
                  <a:cubicBezTo>
                    <a:pt x="353" y="5806"/>
                    <a:pt x="341" y="5599"/>
                    <a:pt x="341" y="5404"/>
                  </a:cubicBezTo>
                  <a:cubicBezTo>
                    <a:pt x="329" y="5247"/>
                    <a:pt x="329" y="5101"/>
                    <a:pt x="329" y="4942"/>
                  </a:cubicBezTo>
                  <a:cubicBezTo>
                    <a:pt x="293" y="4650"/>
                    <a:pt x="304" y="4347"/>
                    <a:pt x="304" y="4055"/>
                  </a:cubicBezTo>
                  <a:lnTo>
                    <a:pt x="304" y="3678"/>
                  </a:lnTo>
                  <a:lnTo>
                    <a:pt x="304" y="2291"/>
                  </a:lnTo>
                  <a:lnTo>
                    <a:pt x="304" y="2024"/>
                  </a:lnTo>
                  <a:cubicBezTo>
                    <a:pt x="304" y="1915"/>
                    <a:pt x="317" y="1793"/>
                    <a:pt x="317" y="1671"/>
                  </a:cubicBezTo>
                  <a:cubicBezTo>
                    <a:pt x="329" y="1623"/>
                    <a:pt x="329" y="1574"/>
                    <a:pt x="329" y="1525"/>
                  </a:cubicBezTo>
                  <a:lnTo>
                    <a:pt x="341" y="1525"/>
                  </a:lnTo>
                  <a:cubicBezTo>
                    <a:pt x="353" y="1525"/>
                    <a:pt x="366" y="1513"/>
                    <a:pt x="366" y="1513"/>
                  </a:cubicBezTo>
                  <a:close/>
                  <a:moveTo>
                    <a:pt x="572" y="1492"/>
                  </a:moveTo>
                  <a:cubicBezTo>
                    <a:pt x="551" y="1492"/>
                    <a:pt x="535" y="1495"/>
                    <a:pt x="523" y="1501"/>
                  </a:cubicBezTo>
                  <a:cubicBezTo>
                    <a:pt x="499" y="1525"/>
                    <a:pt x="499" y="1550"/>
                    <a:pt x="487" y="1598"/>
                  </a:cubicBezTo>
                  <a:lnTo>
                    <a:pt x="487" y="1659"/>
                  </a:lnTo>
                  <a:lnTo>
                    <a:pt x="499" y="2012"/>
                  </a:lnTo>
                  <a:lnTo>
                    <a:pt x="499" y="2753"/>
                  </a:lnTo>
                  <a:lnTo>
                    <a:pt x="499" y="3215"/>
                  </a:lnTo>
                  <a:cubicBezTo>
                    <a:pt x="487" y="3277"/>
                    <a:pt x="487" y="3325"/>
                    <a:pt x="487" y="3386"/>
                  </a:cubicBezTo>
                  <a:cubicBezTo>
                    <a:pt x="487" y="3447"/>
                    <a:pt x="475" y="3507"/>
                    <a:pt x="475" y="3580"/>
                  </a:cubicBezTo>
                  <a:lnTo>
                    <a:pt x="475" y="4650"/>
                  </a:lnTo>
                  <a:lnTo>
                    <a:pt x="475" y="4760"/>
                  </a:lnTo>
                  <a:cubicBezTo>
                    <a:pt x="475" y="4979"/>
                    <a:pt x="475" y="5198"/>
                    <a:pt x="487" y="5417"/>
                  </a:cubicBezTo>
                  <a:cubicBezTo>
                    <a:pt x="487" y="5672"/>
                    <a:pt x="499" y="5940"/>
                    <a:pt x="512" y="6195"/>
                  </a:cubicBezTo>
                  <a:cubicBezTo>
                    <a:pt x="523" y="6280"/>
                    <a:pt x="523" y="6366"/>
                    <a:pt x="536" y="6450"/>
                  </a:cubicBezTo>
                  <a:lnTo>
                    <a:pt x="536" y="6645"/>
                  </a:lnTo>
                  <a:cubicBezTo>
                    <a:pt x="548" y="6755"/>
                    <a:pt x="560" y="6876"/>
                    <a:pt x="560" y="6998"/>
                  </a:cubicBezTo>
                  <a:lnTo>
                    <a:pt x="560" y="7849"/>
                  </a:lnTo>
                  <a:cubicBezTo>
                    <a:pt x="560" y="7898"/>
                    <a:pt x="560" y="7958"/>
                    <a:pt x="548" y="8007"/>
                  </a:cubicBezTo>
                  <a:cubicBezTo>
                    <a:pt x="548" y="8044"/>
                    <a:pt x="548" y="8093"/>
                    <a:pt x="536" y="8141"/>
                  </a:cubicBezTo>
                  <a:lnTo>
                    <a:pt x="536" y="8482"/>
                  </a:lnTo>
                  <a:cubicBezTo>
                    <a:pt x="536" y="8506"/>
                    <a:pt x="548" y="8530"/>
                    <a:pt x="560" y="8542"/>
                  </a:cubicBezTo>
                  <a:cubicBezTo>
                    <a:pt x="572" y="8555"/>
                    <a:pt x="596" y="8555"/>
                    <a:pt x="621" y="8555"/>
                  </a:cubicBezTo>
                  <a:lnTo>
                    <a:pt x="633" y="8555"/>
                  </a:lnTo>
                  <a:cubicBezTo>
                    <a:pt x="669" y="8555"/>
                    <a:pt x="694" y="8518"/>
                    <a:pt x="694" y="8482"/>
                  </a:cubicBezTo>
                  <a:cubicBezTo>
                    <a:pt x="694" y="8445"/>
                    <a:pt x="694" y="8409"/>
                    <a:pt x="682" y="8385"/>
                  </a:cubicBezTo>
                  <a:lnTo>
                    <a:pt x="682" y="8275"/>
                  </a:lnTo>
                  <a:lnTo>
                    <a:pt x="682" y="7861"/>
                  </a:lnTo>
                  <a:cubicBezTo>
                    <a:pt x="682" y="7691"/>
                    <a:pt x="682" y="7509"/>
                    <a:pt x="669" y="7339"/>
                  </a:cubicBezTo>
                  <a:lnTo>
                    <a:pt x="669" y="6742"/>
                  </a:lnTo>
                  <a:cubicBezTo>
                    <a:pt x="658" y="6426"/>
                    <a:pt x="658" y="6098"/>
                    <a:pt x="658" y="5769"/>
                  </a:cubicBezTo>
                  <a:cubicBezTo>
                    <a:pt x="645" y="5234"/>
                    <a:pt x="645" y="4687"/>
                    <a:pt x="645" y="4164"/>
                  </a:cubicBezTo>
                  <a:lnTo>
                    <a:pt x="645" y="4018"/>
                  </a:lnTo>
                  <a:cubicBezTo>
                    <a:pt x="645" y="3653"/>
                    <a:pt x="645" y="3350"/>
                    <a:pt x="658" y="3045"/>
                  </a:cubicBezTo>
                  <a:cubicBezTo>
                    <a:pt x="658" y="2802"/>
                    <a:pt x="669" y="2547"/>
                    <a:pt x="682" y="2304"/>
                  </a:cubicBezTo>
                  <a:cubicBezTo>
                    <a:pt x="682" y="2134"/>
                    <a:pt x="682" y="1963"/>
                    <a:pt x="694" y="1793"/>
                  </a:cubicBezTo>
                  <a:lnTo>
                    <a:pt x="694" y="1780"/>
                  </a:lnTo>
                  <a:cubicBezTo>
                    <a:pt x="694" y="1696"/>
                    <a:pt x="694" y="1598"/>
                    <a:pt x="669" y="1513"/>
                  </a:cubicBezTo>
                  <a:lnTo>
                    <a:pt x="658" y="1501"/>
                  </a:lnTo>
                  <a:cubicBezTo>
                    <a:pt x="621" y="1495"/>
                    <a:pt x="594" y="1492"/>
                    <a:pt x="572" y="1492"/>
                  </a:cubicBezTo>
                  <a:close/>
                  <a:moveTo>
                    <a:pt x="183" y="1501"/>
                  </a:moveTo>
                  <a:cubicBezTo>
                    <a:pt x="110" y="1525"/>
                    <a:pt x="122" y="1586"/>
                    <a:pt x="122" y="1634"/>
                  </a:cubicBezTo>
                  <a:lnTo>
                    <a:pt x="122" y="1659"/>
                  </a:lnTo>
                  <a:cubicBezTo>
                    <a:pt x="122" y="1780"/>
                    <a:pt x="110" y="1902"/>
                    <a:pt x="110" y="2024"/>
                  </a:cubicBezTo>
                  <a:cubicBezTo>
                    <a:pt x="110" y="2134"/>
                    <a:pt x="110" y="2231"/>
                    <a:pt x="98" y="2340"/>
                  </a:cubicBezTo>
                  <a:cubicBezTo>
                    <a:pt x="98" y="2461"/>
                    <a:pt x="85" y="2596"/>
                    <a:pt x="85" y="2717"/>
                  </a:cubicBezTo>
                  <a:cubicBezTo>
                    <a:pt x="74" y="2778"/>
                    <a:pt x="74" y="2839"/>
                    <a:pt x="74" y="2899"/>
                  </a:cubicBezTo>
                  <a:cubicBezTo>
                    <a:pt x="61" y="2936"/>
                    <a:pt x="61" y="2972"/>
                    <a:pt x="61" y="3009"/>
                  </a:cubicBezTo>
                  <a:lnTo>
                    <a:pt x="61" y="3058"/>
                  </a:lnTo>
                  <a:lnTo>
                    <a:pt x="61" y="4031"/>
                  </a:lnTo>
                  <a:cubicBezTo>
                    <a:pt x="61" y="4091"/>
                    <a:pt x="74" y="4140"/>
                    <a:pt x="74" y="4188"/>
                  </a:cubicBezTo>
                  <a:lnTo>
                    <a:pt x="74" y="4201"/>
                  </a:lnTo>
                  <a:cubicBezTo>
                    <a:pt x="74" y="4237"/>
                    <a:pt x="74" y="4286"/>
                    <a:pt x="85" y="4323"/>
                  </a:cubicBezTo>
                  <a:lnTo>
                    <a:pt x="85" y="4566"/>
                  </a:lnTo>
                  <a:cubicBezTo>
                    <a:pt x="98" y="4760"/>
                    <a:pt x="98" y="4955"/>
                    <a:pt x="98" y="5137"/>
                  </a:cubicBezTo>
                  <a:lnTo>
                    <a:pt x="98" y="5526"/>
                  </a:lnTo>
                  <a:lnTo>
                    <a:pt x="98" y="5745"/>
                  </a:lnTo>
                  <a:lnTo>
                    <a:pt x="98" y="6013"/>
                  </a:lnTo>
                  <a:lnTo>
                    <a:pt x="98" y="6366"/>
                  </a:lnTo>
                  <a:cubicBezTo>
                    <a:pt x="98" y="6536"/>
                    <a:pt x="85" y="6718"/>
                    <a:pt x="98" y="6888"/>
                  </a:cubicBezTo>
                  <a:cubicBezTo>
                    <a:pt x="98" y="7144"/>
                    <a:pt x="98" y="7412"/>
                    <a:pt x="110" y="7667"/>
                  </a:cubicBezTo>
                  <a:cubicBezTo>
                    <a:pt x="110" y="7788"/>
                    <a:pt x="110" y="7910"/>
                    <a:pt x="122" y="8031"/>
                  </a:cubicBezTo>
                  <a:lnTo>
                    <a:pt x="122" y="8190"/>
                  </a:lnTo>
                  <a:lnTo>
                    <a:pt x="122" y="8360"/>
                  </a:lnTo>
                  <a:lnTo>
                    <a:pt x="122" y="8469"/>
                  </a:lnTo>
                  <a:cubicBezTo>
                    <a:pt x="134" y="8482"/>
                    <a:pt x="134" y="8506"/>
                    <a:pt x="134" y="8518"/>
                  </a:cubicBezTo>
                  <a:lnTo>
                    <a:pt x="134" y="8530"/>
                  </a:lnTo>
                  <a:lnTo>
                    <a:pt x="147" y="8530"/>
                  </a:lnTo>
                  <a:cubicBezTo>
                    <a:pt x="183" y="8555"/>
                    <a:pt x="220" y="8566"/>
                    <a:pt x="231" y="8566"/>
                  </a:cubicBezTo>
                  <a:cubicBezTo>
                    <a:pt x="244" y="8566"/>
                    <a:pt x="256" y="8555"/>
                    <a:pt x="268" y="8555"/>
                  </a:cubicBezTo>
                  <a:cubicBezTo>
                    <a:pt x="280" y="8542"/>
                    <a:pt x="293" y="8506"/>
                    <a:pt x="293" y="8457"/>
                  </a:cubicBezTo>
                  <a:lnTo>
                    <a:pt x="293" y="8385"/>
                  </a:lnTo>
                  <a:lnTo>
                    <a:pt x="293" y="7922"/>
                  </a:lnTo>
                  <a:lnTo>
                    <a:pt x="293" y="7594"/>
                  </a:lnTo>
                  <a:cubicBezTo>
                    <a:pt x="293" y="7193"/>
                    <a:pt x="293" y="6779"/>
                    <a:pt x="280" y="6377"/>
                  </a:cubicBezTo>
                  <a:lnTo>
                    <a:pt x="280" y="6183"/>
                  </a:lnTo>
                  <a:cubicBezTo>
                    <a:pt x="280" y="6134"/>
                    <a:pt x="280" y="6074"/>
                    <a:pt x="268" y="6013"/>
                  </a:cubicBezTo>
                  <a:lnTo>
                    <a:pt x="268" y="5247"/>
                  </a:lnTo>
                  <a:lnTo>
                    <a:pt x="256" y="4858"/>
                  </a:lnTo>
                  <a:lnTo>
                    <a:pt x="256" y="4796"/>
                  </a:lnTo>
                  <a:lnTo>
                    <a:pt x="256" y="4772"/>
                  </a:lnTo>
                  <a:lnTo>
                    <a:pt x="256" y="4602"/>
                  </a:lnTo>
                  <a:cubicBezTo>
                    <a:pt x="244" y="4480"/>
                    <a:pt x="244" y="4359"/>
                    <a:pt x="244" y="4237"/>
                  </a:cubicBezTo>
                  <a:cubicBezTo>
                    <a:pt x="231" y="3909"/>
                    <a:pt x="231" y="3580"/>
                    <a:pt x="231" y="3264"/>
                  </a:cubicBezTo>
                  <a:cubicBezTo>
                    <a:pt x="231" y="2924"/>
                    <a:pt x="244" y="2571"/>
                    <a:pt x="244" y="2231"/>
                  </a:cubicBezTo>
                  <a:lnTo>
                    <a:pt x="244" y="2036"/>
                  </a:lnTo>
                  <a:lnTo>
                    <a:pt x="244" y="1890"/>
                  </a:lnTo>
                  <a:cubicBezTo>
                    <a:pt x="256" y="1817"/>
                    <a:pt x="256" y="1732"/>
                    <a:pt x="256" y="1659"/>
                  </a:cubicBezTo>
                  <a:lnTo>
                    <a:pt x="256" y="1634"/>
                  </a:lnTo>
                  <a:cubicBezTo>
                    <a:pt x="256" y="1586"/>
                    <a:pt x="256" y="1537"/>
                    <a:pt x="207" y="1501"/>
                  </a:cubicBezTo>
                  <a:close/>
                  <a:moveTo>
                    <a:pt x="356" y="1483"/>
                  </a:moveTo>
                  <a:cubicBezTo>
                    <a:pt x="350" y="1483"/>
                    <a:pt x="345" y="1488"/>
                    <a:pt x="329" y="1488"/>
                  </a:cubicBezTo>
                  <a:lnTo>
                    <a:pt x="293" y="1488"/>
                  </a:lnTo>
                  <a:lnTo>
                    <a:pt x="293" y="1513"/>
                  </a:lnTo>
                  <a:cubicBezTo>
                    <a:pt x="293" y="1561"/>
                    <a:pt x="293" y="1623"/>
                    <a:pt x="280" y="1671"/>
                  </a:cubicBezTo>
                  <a:cubicBezTo>
                    <a:pt x="280" y="1793"/>
                    <a:pt x="280" y="1915"/>
                    <a:pt x="268" y="2024"/>
                  </a:cubicBezTo>
                  <a:lnTo>
                    <a:pt x="268" y="2291"/>
                  </a:lnTo>
                  <a:lnTo>
                    <a:pt x="268" y="3678"/>
                  </a:lnTo>
                  <a:lnTo>
                    <a:pt x="268" y="4055"/>
                  </a:lnTo>
                  <a:cubicBezTo>
                    <a:pt x="268" y="4347"/>
                    <a:pt x="268" y="4650"/>
                    <a:pt x="293" y="4942"/>
                  </a:cubicBezTo>
                  <a:cubicBezTo>
                    <a:pt x="293" y="5101"/>
                    <a:pt x="293" y="5247"/>
                    <a:pt x="304" y="5404"/>
                  </a:cubicBezTo>
                  <a:cubicBezTo>
                    <a:pt x="317" y="5599"/>
                    <a:pt x="317" y="5806"/>
                    <a:pt x="304" y="6013"/>
                  </a:cubicBezTo>
                  <a:lnTo>
                    <a:pt x="304" y="6110"/>
                  </a:lnTo>
                  <a:lnTo>
                    <a:pt x="304" y="6147"/>
                  </a:lnTo>
                  <a:cubicBezTo>
                    <a:pt x="304" y="6207"/>
                    <a:pt x="304" y="6280"/>
                    <a:pt x="317" y="6341"/>
                  </a:cubicBezTo>
                  <a:cubicBezTo>
                    <a:pt x="317" y="6475"/>
                    <a:pt x="329" y="6609"/>
                    <a:pt x="329" y="6742"/>
                  </a:cubicBezTo>
                  <a:lnTo>
                    <a:pt x="329" y="7922"/>
                  </a:lnTo>
                  <a:lnTo>
                    <a:pt x="329" y="8433"/>
                  </a:lnTo>
                  <a:lnTo>
                    <a:pt x="329" y="8506"/>
                  </a:lnTo>
                  <a:cubicBezTo>
                    <a:pt x="329" y="8555"/>
                    <a:pt x="366" y="8579"/>
                    <a:pt x="402" y="8579"/>
                  </a:cubicBezTo>
                  <a:lnTo>
                    <a:pt x="414" y="8579"/>
                  </a:lnTo>
                  <a:cubicBezTo>
                    <a:pt x="426" y="8579"/>
                    <a:pt x="439" y="8566"/>
                    <a:pt x="463" y="8555"/>
                  </a:cubicBezTo>
                  <a:lnTo>
                    <a:pt x="487" y="8555"/>
                  </a:lnTo>
                  <a:lnTo>
                    <a:pt x="499" y="8542"/>
                  </a:lnTo>
                  <a:lnTo>
                    <a:pt x="499" y="8482"/>
                  </a:lnTo>
                  <a:lnTo>
                    <a:pt x="499" y="8372"/>
                  </a:lnTo>
                  <a:lnTo>
                    <a:pt x="499" y="8360"/>
                  </a:lnTo>
                  <a:cubicBezTo>
                    <a:pt x="499" y="8299"/>
                    <a:pt x="499" y="8239"/>
                    <a:pt x="512" y="8177"/>
                  </a:cubicBezTo>
                  <a:cubicBezTo>
                    <a:pt x="512" y="8141"/>
                    <a:pt x="512" y="8104"/>
                    <a:pt x="523" y="8068"/>
                  </a:cubicBezTo>
                  <a:cubicBezTo>
                    <a:pt x="523" y="7995"/>
                    <a:pt x="536" y="7922"/>
                    <a:pt x="536" y="7849"/>
                  </a:cubicBezTo>
                  <a:cubicBezTo>
                    <a:pt x="523" y="7521"/>
                    <a:pt x="523" y="7168"/>
                    <a:pt x="512" y="6804"/>
                  </a:cubicBezTo>
                  <a:cubicBezTo>
                    <a:pt x="512" y="6658"/>
                    <a:pt x="512" y="6512"/>
                    <a:pt x="499" y="6353"/>
                  </a:cubicBezTo>
                  <a:cubicBezTo>
                    <a:pt x="499" y="6293"/>
                    <a:pt x="499" y="6220"/>
                    <a:pt x="487" y="6158"/>
                  </a:cubicBezTo>
                  <a:lnTo>
                    <a:pt x="487" y="6147"/>
                  </a:lnTo>
                  <a:lnTo>
                    <a:pt x="487" y="6122"/>
                  </a:lnTo>
                  <a:cubicBezTo>
                    <a:pt x="487" y="6050"/>
                    <a:pt x="487" y="5964"/>
                    <a:pt x="475" y="5891"/>
                  </a:cubicBezTo>
                  <a:cubicBezTo>
                    <a:pt x="463" y="5721"/>
                    <a:pt x="450" y="5539"/>
                    <a:pt x="450" y="5368"/>
                  </a:cubicBezTo>
                  <a:cubicBezTo>
                    <a:pt x="439" y="4796"/>
                    <a:pt x="450" y="4237"/>
                    <a:pt x="450" y="3629"/>
                  </a:cubicBezTo>
                  <a:cubicBezTo>
                    <a:pt x="450" y="3532"/>
                    <a:pt x="450" y="3447"/>
                    <a:pt x="463" y="3361"/>
                  </a:cubicBezTo>
                  <a:lnTo>
                    <a:pt x="463" y="3118"/>
                  </a:lnTo>
                  <a:cubicBezTo>
                    <a:pt x="475" y="2826"/>
                    <a:pt x="475" y="2534"/>
                    <a:pt x="463" y="2255"/>
                  </a:cubicBezTo>
                  <a:cubicBezTo>
                    <a:pt x="463" y="2085"/>
                    <a:pt x="463" y="1915"/>
                    <a:pt x="450" y="1744"/>
                  </a:cubicBezTo>
                  <a:lnTo>
                    <a:pt x="450" y="1610"/>
                  </a:lnTo>
                  <a:cubicBezTo>
                    <a:pt x="450" y="1586"/>
                    <a:pt x="439" y="1561"/>
                    <a:pt x="439" y="1537"/>
                  </a:cubicBezTo>
                  <a:cubicBezTo>
                    <a:pt x="439" y="1537"/>
                    <a:pt x="439" y="1525"/>
                    <a:pt x="426" y="1513"/>
                  </a:cubicBezTo>
                  <a:lnTo>
                    <a:pt x="426" y="1501"/>
                  </a:lnTo>
                  <a:lnTo>
                    <a:pt x="414" y="1501"/>
                  </a:lnTo>
                  <a:lnTo>
                    <a:pt x="402" y="1488"/>
                  </a:lnTo>
                  <a:lnTo>
                    <a:pt x="366" y="1488"/>
                  </a:lnTo>
                  <a:cubicBezTo>
                    <a:pt x="361" y="1485"/>
                    <a:pt x="359" y="1483"/>
                    <a:pt x="356" y="1483"/>
                  </a:cubicBezTo>
                  <a:close/>
                  <a:moveTo>
                    <a:pt x="621" y="8639"/>
                  </a:moveTo>
                  <a:cubicBezTo>
                    <a:pt x="645" y="8639"/>
                    <a:pt x="669" y="8652"/>
                    <a:pt x="682" y="8664"/>
                  </a:cubicBezTo>
                  <a:lnTo>
                    <a:pt x="682" y="8749"/>
                  </a:lnTo>
                  <a:cubicBezTo>
                    <a:pt x="626" y="8760"/>
                    <a:pt x="570" y="8763"/>
                    <a:pt x="513" y="8763"/>
                  </a:cubicBezTo>
                  <a:cubicBezTo>
                    <a:pt x="436" y="8763"/>
                    <a:pt x="358" y="8756"/>
                    <a:pt x="280" y="8749"/>
                  </a:cubicBezTo>
                  <a:lnTo>
                    <a:pt x="220" y="8749"/>
                  </a:lnTo>
                  <a:cubicBezTo>
                    <a:pt x="195" y="8749"/>
                    <a:pt x="183" y="8737"/>
                    <a:pt x="183" y="8737"/>
                  </a:cubicBezTo>
                  <a:cubicBezTo>
                    <a:pt x="171" y="8725"/>
                    <a:pt x="171" y="8701"/>
                    <a:pt x="171" y="8664"/>
                  </a:cubicBezTo>
                  <a:lnTo>
                    <a:pt x="183" y="8664"/>
                  </a:lnTo>
                  <a:cubicBezTo>
                    <a:pt x="195" y="8652"/>
                    <a:pt x="220" y="8652"/>
                    <a:pt x="231" y="8652"/>
                  </a:cubicBezTo>
                  <a:lnTo>
                    <a:pt x="512" y="8652"/>
                  </a:lnTo>
                  <a:lnTo>
                    <a:pt x="609" y="8639"/>
                  </a:lnTo>
                  <a:close/>
                  <a:moveTo>
                    <a:pt x="609" y="8603"/>
                  </a:moveTo>
                  <a:lnTo>
                    <a:pt x="512" y="8615"/>
                  </a:lnTo>
                  <a:lnTo>
                    <a:pt x="231" y="8615"/>
                  </a:lnTo>
                  <a:cubicBezTo>
                    <a:pt x="207" y="8615"/>
                    <a:pt x="195" y="8615"/>
                    <a:pt x="183" y="8628"/>
                  </a:cubicBezTo>
                  <a:lnTo>
                    <a:pt x="147" y="8628"/>
                  </a:lnTo>
                  <a:lnTo>
                    <a:pt x="147" y="8639"/>
                  </a:lnTo>
                  <a:cubicBezTo>
                    <a:pt x="134" y="8688"/>
                    <a:pt x="134" y="8737"/>
                    <a:pt x="147" y="8761"/>
                  </a:cubicBezTo>
                  <a:cubicBezTo>
                    <a:pt x="171" y="8774"/>
                    <a:pt x="195" y="8785"/>
                    <a:pt x="207" y="8785"/>
                  </a:cubicBezTo>
                  <a:lnTo>
                    <a:pt x="280" y="8785"/>
                  </a:lnTo>
                  <a:cubicBezTo>
                    <a:pt x="353" y="8798"/>
                    <a:pt x="414" y="8798"/>
                    <a:pt x="487" y="8798"/>
                  </a:cubicBezTo>
                  <a:cubicBezTo>
                    <a:pt x="548" y="8798"/>
                    <a:pt x="621" y="8798"/>
                    <a:pt x="694" y="8774"/>
                  </a:cubicBezTo>
                  <a:lnTo>
                    <a:pt x="706" y="8774"/>
                  </a:lnTo>
                  <a:lnTo>
                    <a:pt x="706" y="8761"/>
                  </a:lnTo>
                  <a:cubicBezTo>
                    <a:pt x="718" y="8701"/>
                    <a:pt x="718" y="8664"/>
                    <a:pt x="706" y="8639"/>
                  </a:cubicBezTo>
                  <a:cubicBezTo>
                    <a:pt x="682" y="8615"/>
                    <a:pt x="645" y="8615"/>
                    <a:pt x="621" y="8603"/>
                  </a:cubicBezTo>
                  <a:close/>
                  <a:moveTo>
                    <a:pt x="596" y="8858"/>
                  </a:moveTo>
                  <a:cubicBezTo>
                    <a:pt x="645" y="8858"/>
                    <a:pt x="658" y="8871"/>
                    <a:pt x="658" y="8907"/>
                  </a:cubicBezTo>
                  <a:cubicBezTo>
                    <a:pt x="669" y="8980"/>
                    <a:pt x="669" y="9041"/>
                    <a:pt x="669" y="9102"/>
                  </a:cubicBezTo>
                  <a:cubicBezTo>
                    <a:pt x="669" y="9163"/>
                    <a:pt x="645" y="9199"/>
                    <a:pt x="585" y="9223"/>
                  </a:cubicBezTo>
                  <a:cubicBezTo>
                    <a:pt x="536" y="9236"/>
                    <a:pt x="487" y="9236"/>
                    <a:pt x="439" y="9236"/>
                  </a:cubicBezTo>
                  <a:cubicBezTo>
                    <a:pt x="377" y="9236"/>
                    <a:pt x="293" y="9236"/>
                    <a:pt x="195" y="9199"/>
                  </a:cubicBezTo>
                  <a:cubicBezTo>
                    <a:pt x="171" y="9090"/>
                    <a:pt x="183" y="8980"/>
                    <a:pt x="195" y="8883"/>
                  </a:cubicBezTo>
                  <a:cubicBezTo>
                    <a:pt x="195" y="8871"/>
                    <a:pt x="207" y="8871"/>
                    <a:pt x="207" y="8871"/>
                  </a:cubicBezTo>
                  <a:cubicBezTo>
                    <a:pt x="220" y="8871"/>
                    <a:pt x="220" y="8858"/>
                    <a:pt x="231" y="8858"/>
                  </a:cubicBezTo>
                  <a:close/>
                  <a:moveTo>
                    <a:pt x="609" y="8822"/>
                  </a:moveTo>
                  <a:cubicBezTo>
                    <a:pt x="475" y="8822"/>
                    <a:pt x="366" y="8822"/>
                    <a:pt x="231" y="8834"/>
                  </a:cubicBezTo>
                  <a:lnTo>
                    <a:pt x="195" y="8834"/>
                  </a:lnTo>
                  <a:cubicBezTo>
                    <a:pt x="183" y="8847"/>
                    <a:pt x="183" y="8847"/>
                    <a:pt x="171" y="8847"/>
                  </a:cubicBezTo>
                  <a:lnTo>
                    <a:pt x="158" y="8847"/>
                  </a:lnTo>
                  <a:lnTo>
                    <a:pt x="158" y="8858"/>
                  </a:lnTo>
                  <a:cubicBezTo>
                    <a:pt x="147" y="8980"/>
                    <a:pt x="134" y="9102"/>
                    <a:pt x="171" y="9223"/>
                  </a:cubicBezTo>
                  <a:lnTo>
                    <a:pt x="171" y="9236"/>
                  </a:lnTo>
                  <a:cubicBezTo>
                    <a:pt x="268" y="9272"/>
                    <a:pt x="341" y="9272"/>
                    <a:pt x="414" y="9272"/>
                  </a:cubicBezTo>
                  <a:lnTo>
                    <a:pt x="439" y="9272"/>
                  </a:lnTo>
                  <a:cubicBezTo>
                    <a:pt x="487" y="9272"/>
                    <a:pt x="536" y="9260"/>
                    <a:pt x="585" y="9247"/>
                  </a:cubicBezTo>
                  <a:cubicBezTo>
                    <a:pt x="658" y="9236"/>
                    <a:pt x="706" y="9175"/>
                    <a:pt x="706" y="9102"/>
                  </a:cubicBezTo>
                  <a:cubicBezTo>
                    <a:pt x="706" y="9041"/>
                    <a:pt x="706" y="8968"/>
                    <a:pt x="694" y="8907"/>
                  </a:cubicBezTo>
                  <a:cubicBezTo>
                    <a:pt x="694" y="8847"/>
                    <a:pt x="658" y="8822"/>
                    <a:pt x="609" y="8822"/>
                  </a:cubicBezTo>
                  <a:close/>
                  <a:moveTo>
                    <a:pt x="426" y="29"/>
                  </a:moveTo>
                  <a:cubicBezTo>
                    <a:pt x="450" y="29"/>
                    <a:pt x="475" y="42"/>
                    <a:pt x="487" y="78"/>
                  </a:cubicBezTo>
                  <a:cubicBezTo>
                    <a:pt x="523" y="126"/>
                    <a:pt x="548" y="175"/>
                    <a:pt x="560" y="236"/>
                  </a:cubicBezTo>
                  <a:cubicBezTo>
                    <a:pt x="572" y="358"/>
                    <a:pt x="596" y="491"/>
                    <a:pt x="621" y="601"/>
                  </a:cubicBezTo>
                  <a:cubicBezTo>
                    <a:pt x="645" y="783"/>
                    <a:pt x="669" y="966"/>
                    <a:pt x="694" y="1136"/>
                  </a:cubicBezTo>
                  <a:cubicBezTo>
                    <a:pt x="718" y="1367"/>
                    <a:pt x="731" y="1598"/>
                    <a:pt x="731" y="1866"/>
                  </a:cubicBezTo>
                  <a:cubicBezTo>
                    <a:pt x="718" y="1999"/>
                    <a:pt x="718" y="2134"/>
                    <a:pt x="718" y="2279"/>
                  </a:cubicBezTo>
                  <a:cubicBezTo>
                    <a:pt x="706" y="2474"/>
                    <a:pt x="706" y="2680"/>
                    <a:pt x="694" y="2875"/>
                  </a:cubicBezTo>
                  <a:lnTo>
                    <a:pt x="694" y="3228"/>
                  </a:lnTo>
                  <a:lnTo>
                    <a:pt x="694" y="3739"/>
                  </a:lnTo>
                  <a:cubicBezTo>
                    <a:pt x="669" y="4225"/>
                    <a:pt x="669" y="4699"/>
                    <a:pt x="669" y="5174"/>
                  </a:cubicBezTo>
                  <a:cubicBezTo>
                    <a:pt x="682" y="5307"/>
                    <a:pt x="682" y="5453"/>
                    <a:pt x="682" y="5599"/>
                  </a:cubicBezTo>
                  <a:cubicBezTo>
                    <a:pt x="682" y="5733"/>
                    <a:pt x="682" y="5879"/>
                    <a:pt x="694" y="6013"/>
                  </a:cubicBezTo>
                  <a:cubicBezTo>
                    <a:pt x="694" y="6122"/>
                    <a:pt x="694" y="6244"/>
                    <a:pt x="706" y="6366"/>
                  </a:cubicBezTo>
                  <a:lnTo>
                    <a:pt x="706" y="7217"/>
                  </a:lnTo>
                  <a:lnTo>
                    <a:pt x="706" y="7885"/>
                  </a:lnTo>
                  <a:cubicBezTo>
                    <a:pt x="706" y="8020"/>
                    <a:pt x="718" y="8153"/>
                    <a:pt x="718" y="8275"/>
                  </a:cubicBezTo>
                  <a:cubicBezTo>
                    <a:pt x="718" y="8323"/>
                    <a:pt x="718" y="8360"/>
                    <a:pt x="731" y="8409"/>
                  </a:cubicBezTo>
                  <a:lnTo>
                    <a:pt x="731" y="8433"/>
                  </a:lnTo>
                  <a:lnTo>
                    <a:pt x="731" y="8530"/>
                  </a:lnTo>
                  <a:cubicBezTo>
                    <a:pt x="767" y="8639"/>
                    <a:pt x="767" y="8725"/>
                    <a:pt x="742" y="8822"/>
                  </a:cubicBezTo>
                  <a:cubicBezTo>
                    <a:pt x="731" y="8858"/>
                    <a:pt x="731" y="8895"/>
                    <a:pt x="742" y="8931"/>
                  </a:cubicBezTo>
                  <a:lnTo>
                    <a:pt x="742" y="8980"/>
                  </a:lnTo>
                  <a:lnTo>
                    <a:pt x="742" y="9029"/>
                  </a:lnTo>
                  <a:cubicBezTo>
                    <a:pt x="755" y="9053"/>
                    <a:pt x="755" y="9090"/>
                    <a:pt x="755" y="9114"/>
                  </a:cubicBezTo>
                  <a:cubicBezTo>
                    <a:pt x="742" y="9223"/>
                    <a:pt x="682" y="9284"/>
                    <a:pt x="572" y="9309"/>
                  </a:cubicBezTo>
                  <a:cubicBezTo>
                    <a:pt x="518" y="9314"/>
                    <a:pt x="461" y="9318"/>
                    <a:pt x="403" y="9318"/>
                  </a:cubicBezTo>
                  <a:cubicBezTo>
                    <a:pt x="320" y="9318"/>
                    <a:pt x="233" y="9308"/>
                    <a:pt x="147" y="9272"/>
                  </a:cubicBezTo>
                  <a:cubicBezTo>
                    <a:pt x="85" y="9175"/>
                    <a:pt x="85" y="9077"/>
                    <a:pt x="98" y="8980"/>
                  </a:cubicBezTo>
                  <a:lnTo>
                    <a:pt x="98" y="8956"/>
                  </a:lnTo>
                  <a:cubicBezTo>
                    <a:pt x="98" y="8883"/>
                    <a:pt x="110" y="8822"/>
                    <a:pt x="85" y="8749"/>
                  </a:cubicBezTo>
                  <a:cubicBezTo>
                    <a:pt x="74" y="8725"/>
                    <a:pt x="74" y="8688"/>
                    <a:pt x="74" y="8664"/>
                  </a:cubicBezTo>
                  <a:cubicBezTo>
                    <a:pt x="98" y="8506"/>
                    <a:pt x="98" y="8360"/>
                    <a:pt x="85" y="8226"/>
                  </a:cubicBezTo>
                  <a:lnTo>
                    <a:pt x="85" y="8056"/>
                  </a:lnTo>
                  <a:cubicBezTo>
                    <a:pt x="85" y="7898"/>
                    <a:pt x="74" y="7739"/>
                    <a:pt x="74" y="7582"/>
                  </a:cubicBezTo>
                  <a:cubicBezTo>
                    <a:pt x="61" y="7302"/>
                    <a:pt x="61" y="7010"/>
                    <a:pt x="61" y="6718"/>
                  </a:cubicBezTo>
                  <a:cubicBezTo>
                    <a:pt x="74" y="6147"/>
                    <a:pt x="61" y="5575"/>
                    <a:pt x="49" y="5088"/>
                  </a:cubicBezTo>
                  <a:cubicBezTo>
                    <a:pt x="49" y="5015"/>
                    <a:pt x="49" y="4931"/>
                    <a:pt x="61" y="4858"/>
                  </a:cubicBezTo>
                  <a:lnTo>
                    <a:pt x="61" y="4650"/>
                  </a:lnTo>
                  <a:cubicBezTo>
                    <a:pt x="61" y="4577"/>
                    <a:pt x="61" y="4505"/>
                    <a:pt x="49" y="4432"/>
                  </a:cubicBezTo>
                  <a:lnTo>
                    <a:pt x="49" y="4323"/>
                  </a:lnTo>
                  <a:lnTo>
                    <a:pt x="49" y="4250"/>
                  </a:lnTo>
                  <a:cubicBezTo>
                    <a:pt x="37" y="4188"/>
                    <a:pt x="37" y="4115"/>
                    <a:pt x="37" y="4042"/>
                  </a:cubicBezTo>
                  <a:lnTo>
                    <a:pt x="37" y="3799"/>
                  </a:lnTo>
                  <a:cubicBezTo>
                    <a:pt x="37" y="3507"/>
                    <a:pt x="37" y="3215"/>
                    <a:pt x="49" y="2924"/>
                  </a:cubicBezTo>
                  <a:cubicBezTo>
                    <a:pt x="49" y="2753"/>
                    <a:pt x="49" y="2583"/>
                    <a:pt x="61" y="2413"/>
                  </a:cubicBezTo>
                  <a:cubicBezTo>
                    <a:pt x="61" y="2291"/>
                    <a:pt x="74" y="2170"/>
                    <a:pt x="74" y="2048"/>
                  </a:cubicBezTo>
                  <a:cubicBezTo>
                    <a:pt x="74" y="1926"/>
                    <a:pt x="74" y="1793"/>
                    <a:pt x="85" y="1671"/>
                  </a:cubicBezTo>
                  <a:lnTo>
                    <a:pt x="85" y="1488"/>
                  </a:lnTo>
                  <a:lnTo>
                    <a:pt x="85" y="1428"/>
                  </a:lnTo>
                  <a:lnTo>
                    <a:pt x="195" y="880"/>
                  </a:lnTo>
                  <a:lnTo>
                    <a:pt x="268" y="553"/>
                  </a:lnTo>
                  <a:cubicBezTo>
                    <a:pt x="293" y="467"/>
                    <a:pt x="304" y="370"/>
                    <a:pt x="329" y="285"/>
                  </a:cubicBezTo>
                  <a:cubicBezTo>
                    <a:pt x="341" y="261"/>
                    <a:pt x="341" y="224"/>
                    <a:pt x="341" y="199"/>
                  </a:cubicBezTo>
                  <a:cubicBezTo>
                    <a:pt x="353" y="163"/>
                    <a:pt x="353" y="139"/>
                    <a:pt x="366" y="102"/>
                  </a:cubicBezTo>
                  <a:cubicBezTo>
                    <a:pt x="377" y="53"/>
                    <a:pt x="390" y="42"/>
                    <a:pt x="426" y="29"/>
                  </a:cubicBezTo>
                  <a:close/>
                  <a:moveTo>
                    <a:pt x="440" y="1"/>
                  </a:moveTo>
                  <a:cubicBezTo>
                    <a:pt x="431" y="1"/>
                    <a:pt x="423" y="2"/>
                    <a:pt x="414" y="5"/>
                  </a:cubicBezTo>
                  <a:cubicBezTo>
                    <a:pt x="353" y="5"/>
                    <a:pt x="341" y="66"/>
                    <a:pt x="329" y="90"/>
                  </a:cubicBezTo>
                  <a:cubicBezTo>
                    <a:pt x="329" y="126"/>
                    <a:pt x="317" y="163"/>
                    <a:pt x="317" y="188"/>
                  </a:cubicBezTo>
                  <a:cubicBezTo>
                    <a:pt x="304" y="224"/>
                    <a:pt x="304" y="248"/>
                    <a:pt x="293" y="272"/>
                  </a:cubicBezTo>
                  <a:cubicBezTo>
                    <a:pt x="280" y="370"/>
                    <a:pt x="256" y="455"/>
                    <a:pt x="231" y="540"/>
                  </a:cubicBezTo>
                  <a:cubicBezTo>
                    <a:pt x="207" y="650"/>
                    <a:pt x="195" y="759"/>
                    <a:pt x="171" y="869"/>
                  </a:cubicBezTo>
                  <a:cubicBezTo>
                    <a:pt x="122" y="1051"/>
                    <a:pt x="85" y="1245"/>
                    <a:pt x="49" y="1428"/>
                  </a:cubicBezTo>
                  <a:lnTo>
                    <a:pt x="49" y="1488"/>
                  </a:lnTo>
                  <a:lnTo>
                    <a:pt x="49" y="1671"/>
                  </a:lnTo>
                  <a:cubicBezTo>
                    <a:pt x="49" y="1793"/>
                    <a:pt x="49" y="1926"/>
                    <a:pt x="37" y="2048"/>
                  </a:cubicBezTo>
                  <a:cubicBezTo>
                    <a:pt x="37" y="2170"/>
                    <a:pt x="37" y="2291"/>
                    <a:pt x="25" y="2413"/>
                  </a:cubicBezTo>
                  <a:cubicBezTo>
                    <a:pt x="25" y="2583"/>
                    <a:pt x="13" y="2753"/>
                    <a:pt x="13" y="2912"/>
                  </a:cubicBezTo>
                  <a:cubicBezTo>
                    <a:pt x="1" y="3215"/>
                    <a:pt x="1" y="3507"/>
                    <a:pt x="1" y="3799"/>
                  </a:cubicBezTo>
                  <a:lnTo>
                    <a:pt x="1" y="4042"/>
                  </a:lnTo>
                  <a:cubicBezTo>
                    <a:pt x="1" y="4115"/>
                    <a:pt x="13" y="4188"/>
                    <a:pt x="13" y="4250"/>
                  </a:cubicBezTo>
                  <a:lnTo>
                    <a:pt x="13" y="4323"/>
                  </a:lnTo>
                  <a:lnTo>
                    <a:pt x="13" y="4432"/>
                  </a:lnTo>
                  <a:cubicBezTo>
                    <a:pt x="25" y="4505"/>
                    <a:pt x="25" y="4577"/>
                    <a:pt x="25" y="4663"/>
                  </a:cubicBezTo>
                  <a:lnTo>
                    <a:pt x="25" y="4845"/>
                  </a:lnTo>
                  <a:cubicBezTo>
                    <a:pt x="13" y="4931"/>
                    <a:pt x="13" y="5015"/>
                    <a:pt x="13" y="5088"/>
                  </a:cubicBezTo>
                  <a:cubicBezTo>
                    <a:pt x="25" y="5575"/>
                    <a:pt x="37" y="6147"/>
                    <a:pt x="25" y="6718"/>
                  </a:cubicBezTo>
                  <a:cubicBezTo>
                    <a:pt x="25" y="7010"/>
                    <a:pt x="25" y="7302"/>
                    <a:pt x="37" y="7582"/>
                  </a:cubicBezTo>
                  <a:cubicBezTo>
                    <a:pt x="37" y="7739"/>
                    <a:pt x="49" y="7910"/>
                    <a:pt x="49" y="8068"/>
                  </a:cubicBezTo>
                  <a:lnTo>
                    <a:pt x="49" y="8226"/>
                  </a:lnTo>
                  <a:cubicBezTo>
                    <a:pt x="61" y="8360"/>
                    <a:pt x="61" y="8506"/>
                    <a:pt x="37" y="8652"/>
                  </a:cubicBezTo>
                  <a:cubicBezTo>
                    <a:pt x="37" y="8676"/>
                    <a:pt x="37" y="8725"/>
                    <a:pt x="49" y="8761"/>
                  </a:cubicBezTo>
                  <a:cubicBezTo>
                    <a:pt x="74" y="8822"/>
                    <a:pt x="74" y="8883"/>
                    <a:pt x="61" y="8956"/>
                  </a:cubicBezTo>
                  <a:lnTo>
                    <a:pt x="61" y="8980"/>
                  </a:lnTo>
                  <a:cubicBezTo>
                    <a:pt x="49" y="9077"/>
                    <a:pt x="49" y="9187"/>
                    <a:pt x="122" y="9296"/>
                  </a:cubicBezTo>
                  <a:lnTo>
                    <a:pt x="122" y="9309"/>
                  </a:lnTo>
                  <a:cubicBezTo>
                    <a:pt x="207" y="9345"/>
                    <a:pt x="304" y="9357"/>
                    <a:pt x="390" y="9357"/>
                  </a:cubicBezTo>
                  <a:cubicBezTo>
                    <a:pt x="450" y="9357"/>
                    <a:pt x="512" y="9345"/>
                    <a:pt x="585" y="9333"/>
                  </a:cubicBezTo>
                  <a:cubicBezTo>
                    <a:pt x="706" y="9320"/>
                    <a:pt x="779" y="9247"/>
                    <a:pt x="779" y="9114"/>
                  </a:cubicBezTo>
                  <a:cubicBezTo>
                    <a:pt x="791" y="9090"/>
                    <a:pt x="779" y="9053"/>
                    <a:pt x="779" y="9017"/>
                  </a:cubicBezTo>
                  <a:lnTo>
                    <a:pt x="779" y="8980"/>
                  </a:lnTo>
                  <a:lnTo>
                    <a:pt x="779" y="8931"/>
                  </a:lnTo>
                  <a:cubicBezTo>
                    <a:pt x="767" y="8895"/>
                    <a:pt x="767" y="8858"/>
                    <a:pt x="779" y="8834"/>
                  </a:cubicBezTo>
                  <a:cubicBezTo>
                    <a:pt x="804" y="8737"/>
                    <a:pt x="804" y="8639"/>
                    <a:pt x="767" y="8518"/>
                  </a:cubicBezTo>
                  <a:lnTo>
                    <a:pt x="767" y="8433"/>
                  </a:lnTo>
                  <a:lnTo>
                    <a:pt x="767" y="8409"/>
                  </a:lnTo>
                  <a:cubicBezTo>
                    <a:pt x="755" y="8360"/>
                    <a:pt x="755" y="8323"/>
                    <a:pt x="755" y="8275"/>
                  </a:cubicBezTo>
                  <a:cubicBezTo>
                    <a:pt x="755" y="8153"/>
                    <a:pt x="742" y="8020"/>
                    <a:pt x="742" y="7885"/>
                  </a:cubicBezTo>
                  <a:lnTo>
                    <a:pt x="742" y="7217"/>
                  </a:lnTo>
                  <a:cubicBezTo>
                    <a:pt x="742" y="6937"/>
                    <a:pt x="742" y="6645"/>
                    <a:pt x="731" y="6366"/>
                  </a:cubicBezTo>
                  <a:lnTo>
                    <a:pt x="731" y="6013"/>
                  </a:lnTo>
                  <a:cubicBezTo>
                    <a:pt x="718" y="5879"/>
                    <a:pt x="718" y="5733"/>
                    <a:pt x="718" y="5599"/>
                  </a:cubicBezTo>
                  <a:cubicBezTo>
                    <a:pt x="718" y="5453"/>
                    <a:pt x="706" y="5307"/>
                    <a:pt x="706" y="5174"/>
                  </a:cubicBezTo>
                  <a:cubicBezTo>
                    <a:pt x="706" y="4699"/>
                    <a:pt x="706" y="4225"/>
                    <a:pt x="718" y="3751"/>
                  </a:cubicBezTo>
                  <a:cubicBezTo>
                    <a:pt x="731" y="3569"/>
                    <a:pt x="731" y="3398"/>
                    <a:pt x="731" y="3228"/>
                  </a:cubicBezTo>
                  <a:lnTo>
                    <a:pt x="731" y="2875"/>
                  </a:lnTo>
                  <a:cubicBezTo>
                    <a:pt x="742" y="2680"/>
                    <a:pt x="742" y="2474"/>
                    <a:pt x="755" y="2279"/>
                  </a:cubicBezTo>
                  <a:cubicBezTo>
                    <a:pt x="755" y="2134"/>
                    <a:pt x="755" y="1999"/>
                    <a:pt x="767" y="1866"/>
                  </a:cubicBezTo>
                  <a:cubicBezTo>
                    <a:pt x="767" y="1598"/>
                    <a:pt x="755" y="1367"/>
                    <a:pt x="731" y="1136"/>
                  </a:cubicBezTo>
                  <a:cubicBezTo>
                    <a:pt x="706" y="953"/>
                    <a:pt x="682" y="771"/>
                    <a:pt x="645" y="601"/>
                  </a:cubicBezTo>
                  <a:cubicBezTo>
                    <a:pt x="633" y="480"/>
                    <a:pt x="609" y="358"/>
                    <a:pt x="596" y="236"/>
                  </a:cubicBezTo>
                  <a:cubicBezTo>
                    <a:pt x="585" y="163"/>
                    <a:pt x="560" y="115"/>
                    <a:pt x="523" y="53"/>
                  </a:cubicBezTo>
                  <a:cubicBezTo>
                    <a:pt x="496" y="16"/>
                    <a:pt x="468" y="1"/>
                    <a:pt x="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4722396" y="2990587"/>
              <a:ext cx="51533" cy="462668"/>
            </a:xfrm>
            <a:custGeom>
              <a:rect b="b" l="l" r="r" t="t"/>
              <a:pathLst>
                <a:path extrusionOk="0" h="9400" w="1047">
                  <a:moveTo>
                    <a:pt x="404" y="284"/>
                  </a:moveTo>
                  <a:cubicBezTo>
                    <a:pt x="424" y="284"/>
                    <a:pt x="444" y="297"/>
                    <a:pt x="451" y="319"/>
                  </a:cubicBezTo>
                  <a:cubicBezTo>
                    <a:pt x="476" y="416"/>
                    <a:pt x="512" y="513"/>
                    <a:pt x="536" y="611"/>
                  </a:cubicBezTo>
                  <a:cubicBezTo>
                    <a:pt x="560" y="744"/>
                    <a:pt x="573" y="878"/>
                    <a:pt x="597" y="1011"/>
                  </a:cubicBezTo>
                  <a:lnTo>
                    <a:pt x="597" y="1109"/>
                  </a:lnTo>
                  <a:cubicBezTo>
                    <a:pt x="494" y="1127"/>
                    <a:pt x="391" y="1154"/>
                    <a:pt x="288" y="1154"/>
                  </a:cubicBezTo>
                  <a:cubicBezTo>
                    <a:pt x="257" y="1154"/>
                    <a:pt x="226" y="1151"/>
                    <a:pt x="195" y="1146"/>
                  </a:cubicBezTo>
                  <a:cubicBezTo>
                    <a:pt x="184" y="1121"/>
                    <a:pt x="171" y="1097"/>
                    <a:pt x="171" y="1073"/>
                  </a:cubicBezTo>
                  <a:cubicBezTo>
                    <a:pt x="208" y="854"/>
                    <a:pt x="244" y="622"/>
                    <a:pt x="305" y="416"/>
                  </a:cubicBezTo>
                  <a:cubicBezTo>
                    <a:pt x="317" y="379"/>
                    <a:pt x="341" y="343"/>
                    <a:pt x="366" y="306"/>
                  </a:cubicBezTo>
                  <a:cubicBezTo>
                    <a:pt x="376" y="291"/>
                    <a:pt x="390" y="284"/>
                    <a:pt x="404" y="284"/>
                  </a:cubicBezTo>
                  <a:close/>
                  <a:moveTo>
                    <a:pt x="500" y="1194"/>
                  </a:moveTo>
                  <a:cubicBezTo>
                    <a:pt x="536" y="1194"/>
                    <a:pt x="573" y="1194"/>
                    <a:pt x="609" y="1206"/>
                  </a:cubicBezTo>
                  <a:cubicBezTo>
                    <a:pt x="646" y="1219"/>
                    <a:pt x="682" y="1230"/>
                    <a:pt x="682" y="1267"/>
                  </a:cubicBezTo>
                  <a:cubicBezTo>
                    <a:pt x="682" y="1303"/>
                    <a:pt x="657" y="1328"/>
                    <a:pt x="609" y="1328"/>
                  </a:cubicBezTo>
                  <a:cubicBezTo>
                    <a:pt x="500" y="1340"/>
                    <a:pt x="403" y="1352"/>
                    <a:pt x="293" y="1365"/>
                  </a:cubicBezTo>
                  <a:lnTo>
                    <a:pt x="293" y="1352"/>
                  </a:lnTo>
                  <a:cubicBezTo>
                    <a:pt x="260" y="1352"/>
                    <a:pt x="228" y="1358"/>
                    <a:pt x="195" y="1358"/>
                  </a:cubicBezTo>
                  <a:cubicBezTo>
                    <a:pt x="179" y="1358"/>
                    <a:pt x="163" y="1356"/>
                    <a:pt x="147" y="1352"/>
                  </a:cubicBezTo>
                  <a:cubicBezTo>
                    <a:pt x="135" y="1352"/>
                    <a:pt x="111" y="1328"/>
                    <a:pt x="111" y="1303"/>
                  </a:cubicBezTo>
                  <a:cubicBezTo>
                    <a:pt x="111" y="1292"/>
                    <a:pt x="122" y="1267"/>
                    <a:pt x="135" y="1243"/>
                  </a:cubicBezTo>
                  <a:cubicBezTo>
                    <a:pt x="147" y="1230"/>
                    <a:pt x="159" y="1230"/>
                    <a:pt x="171" y="1230"/>
                  </a:cubicBezTo>
                  <a:lnTo>
                    <a:pt x="500" y="1194"/>
                  </a:lnTo>
                  <a:close/>
                  <a:moveTo>
                    <a:pt x="633" y="1413"/>
                  </a:moveTo>
                  <a:cubicBezTo>
                    <a:pt x="706" y="1413"/>
                    <a:pt x="730" y="1438"/>
                    <a:pt x="743" y="1511"/>
                  </a:cubicBezTo>
                  <a:cubicBezTo>
                    <a:pt x="755" y="1632"/>
                    <a:pt x="767" y="1741"/>
                    <a:pt x="767" y="1863"/>
                  </a:cubicBezTo>
                  <a:cubicBezTo>
                    <a:pt x="779" y="2070"/>
                    <a:pt x="792" y="2289"/>
                    <a:pt x="803" y="2495"/>
                  </a:cubicBezTo>
                  <a:cubicBezTo>
                    <a:pt x="828" y="2933"/>
                    <a:pt x="840" y="3383"/>
                    <a:pt x="828" y="3821"/>
                  </a:cubicBezTo>
                  <a:lnTo>
                    <a:pt x="828" y="4636"/>
                  </a:lnTo>
                  <a:lnTo>
                    <a:pt x="828" y="4721"/>
                  </a:lnTo>
                  <a:cubicBezTo>
                    <a:pt x="828" y="4757"/>
                    <a:pt x="803" y="4794"/>
                    <a:pt x="767" y="4806"/>
                  </a:cubicBezTo>
                  <a:cubicBezTo>
                    <a:pt x="719" y="4818"/>
                    <a:pt x="657" y="4830"/>
                    <a:pt x="609" y="4843"/>
                  </a:cubicBezTo>
                  <a:cubicBezTo>
                    <a:pt x="524" y="4843"/>
                    <a:pt x="439" y="4843"/>
                    <a:pt x="354" y="4830"/>
                  </a:cubicBezTo>
                  <a:cubicBezTo>
                    <a:pt x="281" y="4830"/>
                    <a:pt x="195" y="4806"/>
                    <a:pt x="111" y="4794"/>
                  </a:cubicBezTo>
                  <a:cubicBezTo>
                    <a:pt x="98" y="4770"/>
                    <a:pt x="86" y="4733"/>
                    <a:pt x="86" y="4708"/>
                  </a:cubicBezTo>
                  <a:cubicBezTo>
                    <a:pt x="74" y="4527"/>
                    <a:pt x="62" y="4344"/>
                    <a:pt x="74" y="4149"/>
                  </a:cubicBezTo>
                  <a:cubicBezTo>
                    <a:pt x="86" y="4052"/>
                    <a:pt x="74" y="3954"/>
                    <a:pt x="74" y="3846"/>
                  </a:cubicBezTo>
                  <a:cubicBezTo>
                    <a:pt x="74" y="3687"/>
                    <a:pt x="86" y="3529"/>
                    <a:pt x="74" y="3359"/>
                  </a:cubicBezTo>
                  <a:cubicBezTo>
                    <a:pt x="74" y="3030"/>
                    <a:pt x="86" y="2690"/>
                    <a:pt x="86" y="2362"/>
                  </a:cubicBezTo>
                  <a:lnTo>
                    <a:pt x="86" y="1595"/>
                  </a:lnTo>
                  <a:cubicBezTo>
                    <a:pt x="86" y="1559"/>
                    <a:pt x="86" y="1522"/>
                    <a:pt x="98" y="1474"/>
                  </a:cubicBezTo>
                  <a:cubicBezTo>
                    <a:pt x="184" y="1438"/>
                    <a:pt x="268" y="1425"/>
                    <a:pt x="354" y="1425"/>
                  </a:cubicBezTo>
                  <a:cubicBezTo>
                    <a:pt x="439" y="1425"/>
                    <a:pt x="536" y="1413"/>
                    <a:pt x="633" y="1413"/>
                  </a:cubicBezTo>
                  <a:close/>
                  <a:moveTo>
                    <a:pt x="195" y="4879"/>
                  </a:moveTo>
                  <a:cubicBezTo>
                    <a:pt x="244" y="4891"/>
                    <a:pt x="293" y="4903"/>
                    <a:pt x="341" y="4903"/>
                  </a:cubicBezTo>
                  <a:cubicBezTo>
                    <a:pt x="393" y="4912"/>
                    <a:pt x="447" y="4916"/>
                    <a:pt x="501" y="4916"/>
                  </a:cubicBezTo>
                  <a:cubicBezTo>
                    <a:pt x="586" y="4916"/>
                    <a:pt x="673" y="4906"/>
                    <a:pt x="755" y="4891"/>
                  </a:cubicBezTo>
                  <a:lnTo>
                    <a:pt x="803" y="4891"/>
                  </a:lnTo>
                  <a:cubicBezTo>
                    <a:pt x="865" y="5062"/>
                    <a:pt x="803" y="5098"/>
                    <a:pt x="670" y="5098"/>
                  </a:cubicBezTo>
                  <a:cubicBezTo>
                    <a:pt x="581" y="5098"/>
                    <a:pt x="492" y="5103"/>
                    <a:pt x="402" y="5103"/>
                  </a:cubicBezTo>
                  <a:cubicBezTo>
                    <a:pt x="358" y="5103"/>
                    <a:pt x="313" y="5102"/>
                    <a:pt x="268" y="5098"/>
                  </a:cubicBezTo>
                  <a:cubicBezTo>
                    <a:pt x="184" y="5098"/>
                    <a:pt x="184" y="5098"/>
                    <a:pt x="98" y="5037"/>
                  </a:cubicBezTo>
                  <a:cubicBezTo>
                    <a:pt x="98" y="5013"/>
                    <a:pt x="86" y="4976"/>
                    <a:pt x="86" y="4952"/>
                  </a:cubicBezTo>
                  <a:cubicBezTo>
                    <a:pt x="86" y="4927"/>
                    <a:pt x="98" y="4916"/>
                    <a:pt x="98" y="4891"/>
                  </a:cubicBezTo>
                  <a:cubicBezTo>
                    <a:pt x="135" y="4879"/>
                    <a:pt x="171" y="4879"/>
                    <a:pt x="195" y="4879"/>
                  </a:cubicBezTo>
                  <a:close/>
                  <a:moveTo>
                    <a:pt x="184" y="5159"/>
                  </a:moveTo>
                  <a:cubicBezTo>
                    <a:pt x="277" y="5179"/>
                    <a:pt x="371" y="5188"/>
                    <a:pt x="462" y="5188"/>
                  </a:cubicBezTo>
                  <a:cubicBezTo>
                    <a:pt x="537" y="5188"/>
                    <a:pt x="611" y="5182"/>
                    <a:pt x="682" y="5171"/>
                  </a:cubicBezTo>
                  <a:lnTo>
                    <a:pt x="779" y="5171"/>
                  </a:lnTo>
                  <a:cubicBezTo>
                    <a:pt x="803" y="5171"/>
                    <a:pt x="816" y="5171"/>
                    <a:pt x="828" y="5208"/>
                  </a:cubicBezTo>
                  <a:cubicBezTo>
                    <a:pt x="840" y="5232"/>
                    <a:pt x="828" y="5281"/>
                    <a:pt x="803" y="5292"/>
                  </a:cubicBezTo>
                  <a:lnTo>
                    <a:pt x="694" y="5329"/>
                  </a:lnTo>
                  <a:cubicBezTo>
                    <a:pt x="649" y="5332"/>
                    <a:pt x="603" y="5334"/>
                    <a:pt x="556" y="5334"/>
                  </a:cubicBezTo>
                  <a:cubicBezTo>
                    <a:pt x="428" y="5334"/>
                    <a:pt x="296" y="5323"/>
                    <a:pt x="171" y="5305"/>
                  </a:cubicBezTo>
                  <a:cubicBezTo>
                    <a:pt x="147" y="5292"/>
                    <a:pt x="122" y="5281"/>
                    <a:pt x="111" y="5256"/>
                  </a:cubicBezTo>
                  <a:cubicBezTo>
                    <a:pt x="86" y="5232"/>
                    <a:pt x="86" y="5195"/>
                    <a:pt x="122" y="5159"/>
                  </a:cubicBezTo>
                  <a:close/>
                  <a:moveTo>
                    <a:pt x="111" y="5378"/>
                  </a:moveTo>
                  <a:cubicBezTo>
                    <a:pt x="244" y="5390"/>
                    <a:pt x="354" y="5402"/>
                    <a:pt x="476" y="5414"/>
                  </a:cubicBezTo>
                  <a:cubicBezTo>
                    <a:pt x="560" y="5414"/>
                    <a:pt x="646" y="5402"/>
                    <a:pt x="719" y="5402"/>
                  </a:cubicBezTo>
                  <a:cubicBezTo>
                    <a:pt x="755" y="5402"/>
                    <a:pt x="792" y="5390"/>
                    <a:pt x="828" y="5390"/>
                  </a:cubicBezTo>
                  <a:cubicBezTo>
                    <a:pt x="828" y="5427"/>
                    <a:pt x="840" y="5463"/>
                    <a:pt x="840" y="5487"/>
                  </a:cubicBezTo>
                  <a:cubicBezTo>
                    <a:pt x="852" y="5754"/>
                    <a:pt x="865" y="6010"/>
                    <a:pt x="889" y="6278"/>
                  </a:cubicBezTo>
                  <a:cubicBezTo>
                    <a:pt x="901" y="6594"/>
                    <a:pt x="925" y="6922"/>
                    <a:pt x="949" y="7238"/>
                  </a:cubicBezTo>
                  <a:lnTo>
                    <a:pt x="949" y="7603"/>
                  </a:lnTo>
                  <a:cubicBezTo>
                    <a:pt x="949" y="7943"/>
                    <a:pt x="949" y="8284"/>
                    <a:pt x="962" y="8624"/>
                  </a:cubicBezTo>
                  <a:cubicBezTo>
                    <a:pt x="962" y="8734"/>
                    <a:pt x="913" y="8795"/>
                    <a:pt x="828" y="8843"/>
                  </a:cubicBezTo>
                  <a:cubicBezTo>
                    <a:pt x="761" y="8877"/>
                    <a:pt x="693" y="8893"/>
                    <a:pt x="626" y="8893"/>
                  </a:cubicBezTo>
                  <a:cubicBezTo>
                    <a:pt x="547" y="8893"/>
                    <a:pt x="469" y="8871"/>
                    <a:pt x="390" y="8832"/>
                  </a:cubicBezTo>
                  <a:cubicBezTo>
                    <a:pt x="341" y="8807"/>
                    <a:pt x="317" y="8770"/>
                    <a:pt x="293" y="8722"/>
                  </a:cubicBezTo>
                  <a:lnTo>
                    <a:pt x="293" y="8686"/>
                  </a:lnTo>
                  <a:cubicBezTo>
                    <a:pt x="281" y="8613"/>
                    <a:pt x="281" y="8527"/>
                    <a:pt x="257" y="8467"/>
                  </a:cubicBezTo>
                  <a:cubicBezTo>
                    <a:pt x="232" y="8394"/>
                    <a:pt x="244" y="8321"/>
                    <a:pt x="232" y="8248"/>
                  </a:cubicBezTo>
                  <a:cubicBezTo>
                    <a:pt x="220" y="7992"/>
                    <a:pt x="195" y="7737"/>
                    <a:pt x="184" y="7481"/>
                  </a:cubicBezTo>
                  <a:lnTo>
                    <a:pt x="147" y="6862"/>
                  </a:lnTo>
                  <a:cubicBezTo>
                    <a:pt x="135" y="6667"/>
                    <a:pt x="122" y="6472"/>
                    <a:pt x="122" y="6289"/>
                  </a:cubicBezTo>
                  <a:cubicBezTo>
                    <a:pt x="111" y="5998"/>
                    <a:pt x="98" y="5706"/>
                    <a:pt x="98" y="5414"/>
                  </a:cubicBezTo>
                  <a:cubicBezTo>
                    <a:pt x="98" y="5414"/>
                    <a:pt x="98" y="5402"/>
                    <a:pt x="111" y="5378"/>
                  </a:cubicBezTo>
                  <a:close/>
                  <a:moveTo>
                    <a:pt x="865" y="8916"/>
                  </a:moveTo>
                  <a:cubicBezTo>
                    <a:pt x="876" y="8941"/>
                    <a:pt x="889" y="8965"/>
                    <a:pt x="889" y="8978"/>
                  </a:cubicBezTo>
                  <a:cubicBezTo>
                    <a:pt x="876" y="9038"/>
                    <a:pt x="876" y="9099"/>
                    <a:pt x="865" y="9172"/>
                  </a:cubicBezTo>
                  <a:cubicBezTo>
                    <a:pt x="852" y="9257"/>
                    <a:pt x="828" y="9294"/>
                    <a:pt x="730" y="9306"/>
                  </a:cubicBezTo>
                  <a:cubicBezTo>
                    <a:pt x="694" y="9318"/>
                    <a:pt x="657" y="9318"/>
                    <a:pt x="621" y="9318"/>
                  </a:cubicBezTo>
                  <a:cubicBezTo>
                    <a:pt x="500" y="9294"/>
                    <a:pt x="476" y="9294"/>
                    <a:pt x="451" y="9160"/>
                  </a:cubicBezTo>
                  <a:cubicBezTo>
                    <a:pt x="439" y="9099"/>
                    <a:pt x="414" y="9026"/>
                    <a:pt x="427" y="8941"/>
                  </a:cubicBezTo>
                  <a:lnTo>
                    <a:pt x="427" y="8941"/>
                  </a:lnTo>
                  <a:cubicBezTo>
                    <a:pt x="496" y="8957"/>
                    <a:pt x="560" y="8966"/>
                    <a:pt x="623" y="8966"/>
                  </a:cubicBezTo>
                  <a:cubicBezTo>
                    <a:pt x="704" y="8966"/>
                    <a:pt x="783" y="8951"/>
                    <a:pt x="865" y="8916"/>
                  </a:cubicBezTo>
                  <a:close/>
                  <a:moveTo>
                    <a:pt x="385" y="0"/>
                  </a:moveTo>
                  <a:cubicBezTo>
                    <a:pt x="378" y="0"/>
                    <a:pt x="372" y="1"/>
                    <a:pt x="366" y="2"/>
                  </a:cubicBezTo>
                  <a:cubicBezTo>
                    <a:pt x="330" y="2"/>
                    <a:pt x="305" y="38"/>
                    <a:pt x="305" y="100"/>
                  </a:cubicBezTo>
                  <a:cubicBezTo>
                    <a:pt x="317" y="184"/>
                    <a:pt x="293" y="270"/>
                    <a:pt x="257" y="355"/>
                  </a:cubicBezTo>
                  <a:cubicBezTo>
                    <a:pt x="244" y="379"/>
                    <a:pt x="232" y="416"/>
                    <a:pt x="220" y="452"/>
                  </a:cubicBezTo>
                  <a:cubicBezTo>
                    <a:pt x="195" y="598"/>
                    <a:pt x="171" y="744"/>
                    <a:pt x="135" y="902"/>
                  </a:cubicBezTo>
                  <a:cubicBezTo>
                    <a:pt x="111" y="1011"/>
                    <a:pt x="111" y="1133"/>
                    <a:pt x="49" y="1230"/>
                  </a:cubicBezTo>
                  <a:cubicBezTo>
                    <a:pt x="38" y="1255"/>
                    <a:pt x="38" y="1267"/>
                    <a:pt x="25" y="1292"/>
                  </a:cubicBezTo>
                  <a:lnTo>
                    <a:pt x="25" y="1511"/>
                  </a:lnTo>
                  <a:cubicBezTo>
                    <a:pt x="25" y="2033"/>
                    <a:pt x="38" y="2544"/>
                    <a:pt x="1" y="3067"/>
                  </a:cubicBezTo>
                  <a:lnTo>
                    <a:pt x="1" y="3213"/>
                  </a:lnTo>
                  <a:cubicBezTo>
                    <a:pt x="13" y="3359"/>
                    <a:pt x="25" y="3505"/>
                    <a:pt x="1" y="3651"/>
                  </a:cubicBezTo>
                  <a:lnTo>
                    <a:pt x="1" y="3954"/>
                  </a:lnTo>
                  <a:cubicBezTo>
                    <a:pt x="25" y="4113"/>
                    <a:pt x="13" y="4283"/>
                    <a:pt x="13" y="4441"/>
                  </a:cubicBezTo>
                  <a:lnTo>
                    <a:pt x="13" y="4551"/>
                  </a:lnTo>
                  <a:cubicBezTo>
                    <a:pt x="25" y="5025"/>
                    <a:pt x="38" y="5499"/>
                    <a:pt x="49" y="5986"/>
                  </a:cubicBezTo>
                  <a:cubicBezTo>
                    <a:pt x="49" y="6144"/>
                    <a:pt x="49" y="6314"/>
                    <a:pt x="62" y="6472"/>
                  </a:cubicBezTo>
                  <a:cubicBezTo>
                    <a:pt x="74" y="6752"/>
                    <a:pt x="98" y="7043"/>
                    <a:pt x="111" y="7324"/>
                  </a:cubicBezTo>
                  <a:lnTo>
                    <a:pt x="111" y="7408"/>
                  </a:lnTo>
                  <a:cubicBezTo>
                    <a:pt x="135" y="7652"/>
                    <a:pt x="147" y="7907"/>
                    <a:pt x="159" y="8151"/>
                  </a:cubicBezTo>
                  <a:cubicBezTo>
                    <a:pt x="171" y="8297"/>
                    <a:pt x="184" y="8443"/>
                    <a:pt x="195" y="8600"/>
                  </a:cubicBezTo>
                  <a:cubicBezTo>
                    <a:pt x="208" y="8686"/>
                    <a:pt x="220" y="8783"/>
                    <a:pt x="293" y="8856"/>
                  </a:cubicBezTo>
                  <a:cubicBezTo>
                    <a:pt x="330" y="8892"/>
                    <a:pt x="341" y="8953"/>
                    <a:pt x="354" y="9002"/>
                  </a:cubicBezTo>
                  <a:cubicBezTo>
                    <a:pt x="354" y="9075"/>
                    <a:pt x="366" y="9148"/>
                    <a:pt x="378" y="9208"/>
                  </a:cubicBezTo>
                  <a:cubicBezTo>
                    <a:pt x="390" y="9270"/>
                    <a:pt x="403" y="9318"/>
                    <a:pt x="463" y="9354"/>
                  </a:cubicBezTo>
                  <a:cubicBezTo>
                    <a:pt x="529" y="9373"/>
                    <a:pt x="602" y="9399"/>
                    <a:pt x="670" y="9399"/>
                  </a:cubicBezTo>
                  <a:cubicBezTo>
                    <a:pt x="691" y="9399"/>
                    <a:pt x="711" y="9397"/>
                    <a:pt x="730" y="9391"/>
                  </a:cubicBezTo>
                  <a:cubicBezTo>
                    <a:pt x="889" y="9354"/>
                    <a:pt x="938" y="9306"/>
                    <a:pt x="949" y="9160"/>
                  </a:cubicBezTo>
                  <a:cubicBezTo>
                    <a:pt x="962" y="9099"/>
                    <a:pt x="962" y="9038"/>
                    <a:pt x="962" y="8978"/>
                  </a:cubicBezTo>
                  <a:cubicBezTo>
                    <a:pt x="962" y="8916"/>
                    <a:pt x="962" y="8856"/>
                    <a:pt x="998" y="8807"/>
                  </a:cubicBezTo>
                  <a:cubicBezTo>
                    <a:pt x="1035" y="8770"/>
                    <a:pt x="1047" y="8722"/>
                    <a:pt x="1047" y="8673"/>
                  </a:cubicBezTo>
                  <a:cubicBezTo>
                    <a:pt x="1047" y="8552"/>
                    <a:pt x="1035" y="8430"/>
                    <a:pt x="1022" y="8308"/>
                  </a:cubicBezTo>
                  <a:cubicBezTo>
                    <a:pt x="1022" y="8235"/>
                    <a:pt x="1011" y="8162"/>
                    <a:pt x="1011" y="8102"/>
                  </a:cubicBezTo>
                  <a:cubicBezTo>
                    <a:pt x="1011" y="7834"/>
                    <a:pt x="1011" y="7567"/>
                    <a:pt x="998" y="7299"/>
                  </a:cubicBezTo>
                  <a:cubicBezTo>
                    <a:pt x="986" y="6922"/>
                    <a:pt x="962" y="6545"/>
                    <a:pt x="938" y="6168"/>
                  </a:cubicBezTo>
                  <a:cubicBezTo>
                    <a:pt x="925" y="5876"/>
                    <a:pt x="925" y="5572"/>
                    <a:pt x="901" y="5281"/>
                  </a:cubicBezTo>
                  <a:cubicBezTo>
                    <a:pt x="889" y="4916"/>
                    <a:pt x="901" y="4563"/>
                    <a:pt x="901" y="4198"/>
                  </a:cubicBezTo>
                  <a:cubicBezTo>
                    <a:pt x="901" y="3943"/>
                    <a:pt x="889" y="3675"/>
                    <a:pt x="901" y="3408"/>
                  </a:cubicBezTo>
                  <a:cubicBezTo>
                    <a:pt x="913" y="3103"/>
                    <a:pt x="876" y="2800"/>
                    <a:pt x="865" y="2495"/>
                  </a:cubicBezTo>
                  <a:lnTo>
                    <a:pt x="865" y="2471"/>
                  </a:lnTo>
                  <a:cubicBezTo>
                    <a:pt x="852" y="2240"/>
                    <a:pt x="828" y="2009"/>
                    <a:pt x="816" y="1778"/>
                  </a:cubicBezTo>
                  <a:cubicBezTo>
                    <a:pt x="816" y="1608"/>
                    <a:pt x="828" y="1449"/>
                    <a:pt x="767" y="1292"/>
                  </a:cubicBezTo>
                  <a:cubicBezTo>
                    <a:pt x="755" y="1243"/>
                    <a:pt x="743" y="1182"/>
                    <a:pt x="719" y="1146"/>
                  </a:cubicBezTo>
                  <a:cubicBezTo>
                    <a:pt x="694" y="1109"/>
                    <a:pt x="682" y="1060"/>
                    <a:pt x="682" y="1011"/>
                  </a:cubicBezTo>
                  <a:cubicBezTo>
                    <a:pt x="657" y="878"/>
                    <a:pt x="633" y="744"/>
                    <a:pt x="609" y="622"/>
                  </a:cubicBezTo>
                  <a:cubicBezTo>
                    <a:pt x="584" y="525"/>
                    <a:pt x="560" y="428"/>
                    <a:pt x="536" y="343"/>
                  </a:cubicBezTo>
                  <a:cubicBezTo>
                    <a:pt x="512" y="257"/>
                    <a:pt x="463" y="184"/>
                    <a:pt x="463" y="87"/>
                  </a:cubicBezTo>
                  <a:cubicBezTo>
                    <a:pt x="463" y="35"/>
                    <a:pt x="426" y="0"/>
                    <a:pt x="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4721215" y="2989504"/>
              <a:ext cx="53354" cy="464538"/>
            </a:xfrm>
            <a:custGeom>
              <a:rect b="b" l="l" r="r" t="t"/>
              <a:pathLst>
                <a:path extrusionOk="0" h="9438" w="1084">
                  <a:moveTo>
                    <a:pt x="424" y="323"/>
                  </a:moveTo>
                  <a:cubicBezTo>
                    <a:pt x="425" y="323"/>
                    <a:pt x="427" y="325"/>
                    <a:pt x="427" y="328"/>
                  </a:cubicBezTo>
                  <a:cubicBezTo>
                    <a:pt x="438" y="328"/>
                    <a:pt x="451" y="328"/>
                    <a:pt x="451" y="341"/>
                  </a:cubicBezTo>
                  <a:lnTo>
                    <a:pt x="475" y="389"/>
                  </a:lnTo>
                  <a:cubicBezTo>
                    <a:pt x="500" y="474"/>
                    <a:pt x="524" y="560"/>
                    <a:pt x="536" y="633"/>
                  </a:cubicBezTo>
                  <a:cubicBezTo>
                    <a:pt x="560" y="742"/>
                    <a:pt x="572" y="851"/>
                    <a:pt x="584" y="949"/>
                  </a:cubicBezTo>
                  <a:lnTo>
                    <a:pt x="597" y="1033"/>
                  </a:lnTo>
                  <a:cubicBezTo>
                    <a:pt x="608" y="1058"/>
                    <a:pt x="608" y="1070"/>
                    <a:pt x="608" y="1095"/>
                  </a:cubicBezTo>
                  <a:cubicBezTo>
                    <a:pt x="597" y="1095"/>
                    <a:pt x="597" y="1106"/>
                    <a:pt x="597" y="1119"/>
                  </a:cubicBezTo>
                  <a:cubicBezTo>
                    <a:pt x="572" y="1119"/>
                    <a:pt x="548" y="1131"/>
                    <a:pt x="524" y="1131"/>
                  </a:cubicBezTo>
                  <a:cubicBezTo>
                    <a:pt x="453" y="1148"/>
                    <a:pt x="382" y="1160"/>
                    <a:pt x="311" y="1160"/>
                  </a:cubicBezTo>
                  <a:cubicBezTo>
                    <a:pt x="284" y="1160"/>
                    <a:pt x="258" y="1158"/>
                    <a:pt x="232" y="1155"/>
                  </a:cubicBezTo>
                  <a:lnTo>
                    <a:pt x="232" y="1131"/>
                  </a:lnTo>
                  <a:cubicBezTo>
                    <a:pt x="219" y="1119"/>
                    <a:pt x="219" y="1106"/>
                    <a:pt x="219" y="1095"/>
                  </a:cubicBezTo>
                  <a:lnTo>
                    <a:pt x="232" y="1009"/>
                  </a:lnTo>
                  <a:cubicBezTo>
                    <a:pt x="256" y="827"/>
                    <a:pt x="292" y="633"/>
                    <a:pt x="341" y="438"/>
                  </a:cubicBezTo>
                  <a:cubicBezTo>
                    <a:pt x="354" y="401"/>
                    <a:pt x="390" y="365"/>
                    <a:pt x="402" y="341"/>
                  </a:cubicBezTo>
                  <a:cubicBezTo>
                    <a:pt x="411" y="332"/>
                    <a:pt x="419" y="323"/>
                    <a:pt x="424" y="323"/>
                  </a:cubicBezTo>
                  <a:close/>
                  <a:moveTo>
                    <a:pt x="419" y="287"/>
                  </a:moveTo>
                  <a:cubicBezTo>
                    <a:pt x="402" y="287"/>
                    <a:pt x="386" y="299"/>
                    <a:pt x="378" y="316"/>
                  </a:cubicBezTo>
                  <a:lnTo>
                    <a:pt x="305" y="425"/>
                  </a:lnTo>
                  <a:cubicBezTo>
                    <a:pt x="256" y="620"/>
                    <a:pt x="219" y="814"/>
                    <a:pt x="195" y="1009"/>
                  </a:cubicBezTo>
                  <a:lnTo>
                    <a:pt x="183" y="1082"/>
                  </a:lnTo>
                  <a:cubicBezTo>
                    <a:pt x="183" y="1106"/>
                    <a:pt x="183" y="1131"/>
                    <a:pt x="195" y="1143"/>
                  </a:cubicBezTo>
                  <a:lnTo>
                    <a:pt x="195" y="1168"/>
                  </a:lnTo>
                  <a:lnTo>
                    <a:pt x="208" y="1179"/>
                  </a:lnTo>
                  <a:lnTo>
                    <a:pt x="219" y="1179"/>
                  </a:lnTo>
                  <a:cubicBezTo>
                    <a:pt x="244" y="1192"/>
                    <a:pt x="281" y="1192"/>
                    <a:pt x="317" y="1192"/>
                  </a:cubicBezTo>
                  <a:cubicBezTo>
                    <a:pt x="390" y="1192"/>
                    <a:pt x="451" y="1179"/>
                    <a:pt x="524" y="1168"/>
                  </a:cubicBezTo>
                  <a:cubicBezTo>
                    <a:pt x="560" y="1168"/>
                    <a:pt x="584" y="1155"/>
                    <a:pt x="621" y="1155"/>
                  </a:cubicBezTo>
                  <a:lnTo>
                    <a:pt x="633" y="1143"/>
                  </a:lnTo>
                  <a:lnTo>
                    <a:pt x="633" y="1131"/>
                  </a:lnTo>
                  <a:lnTo>
                    <a:pt x="633" y="1095"/>
                  </a:lnTo>
                  <a:cubicBezTo>
                    <a:pt x="633" y="1070"/>
                    <a:pt x="645" y="1046"/>
                    <a:pt x="633" y="1033"/>
                  </a:cubicBezTo>
                  <a:lnTo>
                    <a:pt x="621" y="949"/>
                  </a:lnTo>
                  <a:cubicBezTo>
                    <a:pt x="608" y="839"/>
                    <a:pt x="597" y="730"/>
                    <a:pt x="572" y="633"/>
                  </a:cubicBezTo>
                  <a:cubicBezTo>
                    <a:pt x="560" y="547"/>
                    <a:pt x="524" y="462"/>
                    <a:pt x="500" y="389"/>
                  </a:cubicBezTo>
                  <a:lnTo>
                    <a:pt x="487" y="341"/>
                  </a:lnTo>
                  <a:cubicBezTo>
                    <a:pt x="475" y="304"/>
                    <a:pt x="463" y="292"/>
                    <a:pt x="438" y="292"/>
                  </a:cubicBezTo>
                  <a:cubicBezTo>
                    <a:pt x="432" y="289"/>
                    <a:pt x="425" y="287"/>
                    <a:pt x="419" y="287"/>
                  </a:cubicBezTo>
                  <a:close/>
                  <a:moveTo>
                    <a:pt x="524" y="1228"/>
                  </a:moveTo>
                  <a:cubicBezTo>
                    <a:pt x="560" y="1228"/>
                    <a:pt x="597" y="1228"/>
                    <a:pt x="633" y="1241"/>
                  </a:cubicBezTo>
                  <a:cubicBezTo>
                    <a:pt x="681" y="1252"/>
                    <a:pt x="681" y="1289"/>
                    <a:pt x="681" y="1301"/>
                  </a:cubicBezTo>
                  <a:cubicBezTo>
                    <a:pt x="681" y="1325"/>
                    <a:pt x="645" y="1338"/>
                    <a:pt x="633" y="1338"/>
                  </a:cubicBezTo>
                  <a:cubicBezTo>
                    <a:pt x="560" y="1338"/>
                    <a:pt x="475" y="1350"/>
                    <a:pt x="402" y="1362"/>
                  </a:cubicBezTo>
                  <a:lnTo>
                    <a:pt x="171" y="1362"/>
                  </a:lnTo>
                  <a:cubicBezTo>
                    <a:pt x="171" y="1362"/>
                    <a:pt x="146" y="1338"/>
                    <a:pt x="146" y="1325"/>
                  </a:cubicBezTo>
                  <a:cubicBezTo>
                    <a:pt x="146" y="1314"/>
                    <a:pt x="171" y="1289"/>
                    <a:pt x="171" y="1277"/>
                  </a:cubicBezTo>
                  <a:cubicBezTo>
                    <a:pt x="171" y="1277"/>
                    <a:pt x="183" y="1265"/>
                    <a:pt x="195" y="1265"/>
                  </a:cubicBezTo>
                  <a:lnTo>
                    <a:pt x="232" y="1265"/>
                  </a:lnTo>
                  <a:lnTo>
                    <a:pt x="524" y="1228"/>
                  </a:lnTo>
                  <a:close/>
                  <a:moveTo>
                    <a:pt x="524" y="1192"/>
                  </a:moveTo>
                  <a:lnTo>
                    <a:pt x="232" y="1228"/>
                  </a:lnTo>
                  <a:lnTo>
                    <a:pt x="195" y="1228"/>
                  </a:lnTo>
                  <a:cubicBezTo>
                    <a:pt x="183" y="1228"/>
                    <a:pt x="159" y="1241"/>
                    <a:pt x="146" y="1252"/>
                  </a:cubicBezTo>
                  <a:cubicBezTo>
                    <a:pt x="122" y="1277"/>
                    <a:pt x="110" y="1301"/>
                    <a:pt x="110" y="1325"/>
                  </a:cubicBezTo>
                  <a:cubicBezTo>
                    <a:pt x="122" y="1350"/>
                    <a:pt x="146" y="1387"/>
                    <a:pt x="171" y="1398"/>
                  </a:cubicBezTo>
                  <a:lnTo>
                    <a:pt x="414" y="1398"/>
                  </a:lnTo>
                  <a:cubicBezTo>
                    <a:pt x="487" y="1387"/>
                    <a:pt x="560" y="1374"/>
                    <a:pt x="633" y="1374"/>
                  </a:cubicBezTo>
                  <a:cubicBezTo>
                    <a:pt x="694" y="1362"/>
                    <a:pt x="718" y="1325"/>
                    <a:pt x="718" y="1289"/>
                  </a:cubicBezTo>
                  <a:cubicBezTo>
                    <a:pt x="718" y="1252"/>
                    <a:pt x="694" y="1216"/>
                    <a:pt x="645" y="1204"/>
                  </a:cubicBezTo>
                  <a:cubicBezTo>
                    <a:pt x="597" y="1204"/>
                    <a:pt x="560" y="1192"/>
                    <a:pt x="524" y="1192"/>
                  </a:cubicBezTo>
                  <a:close/>
                  <a:moveTo>
                    <a:pt x="657" y="1460"/>
                  </a:moveTo>
                  <a:cubicBezTo>
                    <a:pt x="718" y="1460"/>
                    <a:pt x="743" y="1471"/>
                    <a:pt x="743" y="1533"/>
                  </a:cubicBezTo>
                  <a:cubicBezTo>
                    <a:pt x="754" y="1630"/>
                    <a:pt x="767" y="1751"/>
                    <a:pt x="779" y="1885"/>
                  </a:cubicBezTo>
                  <a:cubicBezTo>
                    <a:pt x="779" y="1995"/>
                    <a:pt x="791" y="2116"/>
                    <a:pt x="791" y="2225"/>
                  </a:cubicBezTo>
                  <a:cubicBezTo>
                    <a:pt x="791" y="2323"/>
                    <a:pt x="803" y="2420"/>
                    <a:pt x="803" y="2517"/>
                  </a:cubicBezTo>
                  <a:cubicBezTo>
                    <a:pt x="840" y="3052"/>
                    <a:pt x="840" y="3466"/>
                    <a:pt x="840" y="3843"/>
                  </a:cubicBezTo>
                  <a:lnTo>
                    <a:pt x="840" y="4390"/>
                  </a:lnTo>
                  <a:lnTo>
                    <a:pt x="840" y="4658"/>
                  </a:lnTo>
                  <a:lnTo>
                    <a:pt x="840" y="4743"/>
                  </a:lnTo>
                  <a:cubicBezTo>
                    <a:pt x="827" y="4779"/>
                    <a:pt x="816" y="4803"/>
                    <a:pt x="791" y="4803"/>
                  </a:cubicBezTo>
                  <a:cubicBezTo>
                    <a:pt x="730" y="4828"/>
                    <a:pt x="681" y="4840"/>
                    <a:pt x="621" y="4840"/>
                  </a:cubicBezTo>
                  <a:cubicBezTo>
                    <a:pt x="597" y="4844"/>
                    <a:pt x="571" y="4846"/>
                    <a:pt x="544" y="4846"/>
                  </a:cubicBezTo>
                  <a:cubicBezTo>
                    <a:pt x="491" y="4846"/>
                    <a:pt x="434" y="4840"/>
                    <a:pt x="378" y="4840"/>
                  </a:cubicBezTo>
                  <a:cubicBezTo>
                    <a:pt x="329" y="4840"/>
                    <a:pt x="268" y="4828"/>
                    <a:pt x="219" y="4816"/>
                  </a:cubicBezTo>
                  <a:cubicBezTo>
                    <a:pt x="195" y="4816"/>
                    <a:pt x="171" y="4803"/>
                    <a:pt x="146" y="4803"/>
                  </a:cubicBezTo>
                  <a:cubicBezTo>
                    <a:pt x="146" y="4792"/>
                    <a:pt x="146" y="4792"/>
                    <a:pt x="135" y="4779"/>
                  </a:cubicBezTo>
                  <a:cubicBezTo>
                    <a:pt x="135" y="4767"/>
                    <a:pt x="122" y="4743"/>
                    <a:pt x="122" y="4730"/>
                  </a:cubicBezTo>
                  <a:lnTo>
                    <a:pt x="122" y="4609"/>
                  </a:lnTo>
                  <a:cubicBezTo>
                    <a:pt x="110" y="4476"/>
                    <a:pt x="110" y="4317"/>
                    <a:pt x="122" y="4184"/>
                  </a:cubicBezTo>
                  <a:lnTo>
                    <a:pt x="122" y="3989"/>
                  </a:lnTo>
                  <a:cubicBezTo>
                    <a:pt x="110" y="3952"/>
                    <a:pt x="110" y="3916"/>
                    <a:pt x="110" y="3868"/>
                  </a:cubicBezTo>
                  <a:lnTo>
                    <a:pt x="110" y="3673"/>
                  </a:lnTo>
                  <a:cubicBezTo>
                    <a:pt x="122" y="3576"/>
                    <a:pt x="122" y="3478"/>
                    <a:pt x="122" y="3381"/>
                  </a:cubicBezTo>
                  <a:cubicBezTo>
                    <a:pt x="110" y="3162"/>
                    <a:pt x="122" y="2955"/>
                    <a:pt x="122" y="2736"/>
                  </a:cubicBezTo>
                  <a:cubicBezTo>
                    <a:pt x="122" y="2627"/>
                    <a:pt x="135" y="2505"/>
                    <a:pt x="135" y="2384"/>
                  </a:cubicBezTo>
                  <a:lnTo>
                    <a:pt x="135" y="1885"/>
                  </a:lnTo>
                  <a:lnTo>
                    <a:pt x="135" y="1617"/>
                  </a:lnTo>
                  <a:lnTo>
                    <a:pt x="135" y="1533"/>
                  </a:lnTo>
                  <a:lnTo>
                    <a:pt x="135" y="1508"/>
                  </a:lnTo>
                  <a:cubicBezTo>
                    <a:pt x="219" y="1471"/>
                    <a:pt x="292" y="1471"/>
                    <a:pt x="378" y="1471"/>
                  </a:cubicBezTo>
                  <a:cubicBezTo>
                    <a:pt x="402" y="1460"/>
                    <a:pt x="438" y="1460"/>
                    <a:pt x="463" y="1460"/>
                  </a:cubicBezTo>
                  <a:close/>
                  <a:moveTo>
                    <a:pt x="463" y="1423"/>
                  </a:moveTo>
                  <a:cubicBezTo>
                    <a:pt x="438" y="1423"/>
                    <a:pt x="402" y="1435"/>
                    <a:pt x="378" y="1435"/>
                  </a:cubicBezTo>
                  <a:cubicBezTo>
                    <a:pt x="281" y="1435"/>
                    <a:pt x="195" y="1447"/>
                    <a:pt x="110" y="1471"/>
                  </a:cubicBezTo>
                  <a:lnTo>
                    <a:pt x="98" y="1484"/>
                  </a:lnTo>
                  <a:lnTo>
                    <a:pt x="98" y="1496"/>
                  </a:lnTo>
                  <a:lnTo>
                    <a:pt x="98" y="1533"/>
                  </a:lnTo>
                  <a:lnTo>
                    <a:pt x="98" y="1617"/>
                  </a:lnTo>
                  <a:lnTo>
                    <a:pt x="98" y="1885"/>
                  </a:lnTo>
                  <a:lnTo>
                    <a:pt x="98" y="2384"/>
                  </a:lnTo>
                  <a:cubicBezTo>
                    <a:pt x="98" y="2505"/>
                    <a:pt x="86" y="2627"/>
                    <a:pt x="86" y="2736"/>
                  </a:cubicBezTo>
                  <a:cubicBezTo>
                    <a:pt x="86" y="2943"/>
                    <a:pt x="73" y="3162"/>
                    <a:pt x="86" y="3381"/>
                  </a:cubicBezTo>
                  <a:lnTo>
                    <a:pt x="86" y="3673"/>
                  </a:lnTo>
                  <a:cubicBezTo>
                    <a:pt x="73" y="3733"/>
                    <a:pt x="73" y="3806"/>
                    <a:pt x="73" y="3868"/>
                  </a:cubicBezTo>
                  <a:cubicBezTo>
                    <a:pt x="73" y="3916"/>
                    <a:pt x="73" y="3952"/>
                    <a:pt x="86" y="4001"/>
                  </a:cubicBezTo>
                  <a:lnTo>
                    <a:pt x="86" y="4171"/>
                  </a:lnTo>
                  <a:cubicBezTo>
                    <a:pt x="73" y="4317"/>
                    <a:pt x="73" y="4476"/>
                    <a:pt x="86" y="4609"/>
                  </a:cubicBezTo>
                  <a:lnTo>
                    <a:pt x="86" y="4730"/>
                  </a:lnTo>
                  <a:cubicBezTo>
                    <a:pt x="86" y="4755"/>
                    <a:pt x="98" y="4779"/>
                    <a:pt x="110" y="4792"/>
                  </a:cubicBezTo>
                  <a:lnTo>
                    <a:pt x="110" y="4828"/>
                  </a:lnTo>
                  <a:lnTo>
                    <a:pt x="122" y="4840"/>
                  </a:lnTo>
                  <a:cubicBezTo>
                    <a:pt x="159" y="4840"/>
                    <a:pt x="183" y="4840"/>
                    <a:pt x="208" y="4852"/>
                  </a:cubicBezTo>
                  <a:cubicBezTo>
                    <a:pt x="268" y="4865"/>
                    <a:pt x="329" y="4865"/>
                    <a:pt x="378" y="4876"/>
                  </a:cubicBezTo>
                  <a:lnTo>
                    <a:pt x="633" y="4876"/>
                  </a:lnTo>
                  <a:cubicBezTo>
                    <a:pt x="681" y="4876"/>
                    <a:pt x="743" y="4852"/>
                    <a:pt x="803" y="4840"/>
                  </a:cubicBezTo>
                  <a:cubicBezTo>
                    <a:pt x="840" y="4828"/>
                    <a:pt x="864" y="4792"/>
                    <a:pt x="864" y="4743"/>
                  </a:cubicBezTo>
                  <a:cubicBezTo>
                    <a:pt x="876" y="4719"/>
                    <a:pt x="876" y="4682"/>
                    <a:pt x="876" y="4658"/>
                  </a:cubicBezTo>
                  <a:lnTo>
                    <a:pt x="876" y="4390"/>
                  </a:lnTo>
                  <a:lnTo>
                    <a:pt x="876" y="3843"/>
                  </a:lnTo>
                  <a:cubicBezTo>
                    <a:pt x="876" y="3466"/>
                    <a:pt x="876" y="3052"/>
                    <a:pt x="840" y="2517"/>
                  </a:cubicBezTo>
                  <a:cubicBezTo>
                    <a:pt x="840" y="2420"/>
                    <a:pt x="827" y="2323"/>
                    <a:pt x="827" y="2225"/>
                  </a:cubicBezTo>
                  <a:cubicBezTo>
                    <a:pt x="827" y="2116"/>
                    <a:pt x="816" y="1995"/>
                    <a:pt x="816" y="1885"/>
                  </a:cubicBezTo>
                  <a:cubicBezTo>
                    <a:pt x="803" y="1751"/>
                    <a:pt x="791" y="1630"/>
                    <a:pt x="779" y="1533"/>
                  </a:cubicBezTo>
                  <a:cubicBezTo>
                    <a:pt x="779" y="1447"/>
                    <a:pt x="743" y="1423"/>
                    <a:pt x="657" y="1423"/>
                  </a:cubicBezTo>
                  <a:close/>
                  <a:moveTo>
                    <a:pt x="198" y="4920"/>
                  </a:moveTo>
                  <a:cubicBezTo>
                    <a:pt x="205" y="4920"/>
                    <a:pt x="211" y="4921"/>
                    <a:pt x="219" y="4925"/>
                  </a:cubicBezTo>
                  <a:cubicBezTo>
                    <a:pt x="244" y="4925"/>
                    <a:pt x="281" y="4925"/>
                    <a:pt x="305" y="4938"/>
                  </a:cubicBezTo>
                  <a:cubicBezTo>
                    <a:pt x="329" y="4938"/>
                    <a:pt x="341" y="4938"/>
                    <a:pt x="365" y="4949"/>
                  </a:cubicBezTo>
                  <a:cubicBezTo>
                    <a:pt x="411" y="4957"/>
                    <a:pt x="457" y="4960"/>
                    <a:pt x="503" y="4960"/>
                  </a:cubicBezTo>
                  <a:cubicBezTo>
                    <a:pt x="605" y="4960"/>
                    <a:pt x="704" y="4946"/>
                    <a:pt x="779" y="4938"/>
                  </a:cubicBezTo>
                  <a:lnTo>
                    <a:pt x="816" y="4938"/>
                  </a:lnTo>
                  <a:cubicBezTo>
                    <a:pt x="840" y="4998"/>
                    <a:pt x="840" y="5047"/>
                    <a:pt x="827" y="5071"/>
                  </a:cubicBezTo>
                  <a:cubicBezTo>
                    <a:pt x="803" y="5095"/>
                    <a:pt x="767" y="5108"/>
                    <a:pt x="694" y="5108"/>
                  </a:cubicBezTo>
                  <a:lnTo>
                    <a:pt x="292" y="5108"/>
                  </a:lnTo>
                  <a:cubicBezTo>
                    <a:pt x="219" y="5108"/>
                    <a:pt x="219" y="5095"/>
                    <a:pt x="159" y="5059"/>
                  </a:cubicBezTo>
                  <a:lnTo>
                    <a:pt x="135" y="5047"/>
                  </a:lnTo>
                  <a:lnTo>
                    <a:pt x="135" y="5035"/>
                  </a:lnTo>
                  <a:lnTo>
                    <a:pt x="135" y="4974"/>
                  </a:lnTo>
                  <a:lnTo>
                    <a:pt x="135" y="4938"/>
                  </a:lnTo>
                  <a:lnTo>
                    <a:pt x="135" y="4925"/>
                  </a:lnTo>
                  <a:lnTo>
                    <a:pt x="159" y="4925"/>
                  </a:lnTo>
                  <a:cubicBezTo>
                    <a:pt x="175" y="4925"/>
                    <a:pt x="186" y="4920"/>
                    <a:pt x="198" y="4920"/>
                  </a:cubicBezTo>
                  <a:close/>
                  <a:moveTo>
                    <a:pt x="110" y="4889"/>
                  </a:moveTo>
                  <a:lnTo>
                    <a:pt x="110" y="4901"/>
                  </a:lnTo>
                  <a:cubicBezTo>
                    <a:pt x="110" y="4913"/>
                    <a:pt x="98" y="4925"/>
                    <a:pt x="98" y="4925"/>
                  </a:cubicBezTo>
                  <a:lnTo>
                    <a:pt x="98" y="4974"/>
                  </a:lnTo>
                  <a:lnTo>
                    <a:pt x="98" y="5035"/>
                  </a:lnTo>
                  <a:cubicBezTo>
                    <a:pt x="110" y="5047"/>
                    <a:pt x="110" y="5047"/>
                    <a:pt x="110" y="5059"/>
                  </a:cubicBezTo>
                  <a:lnTo>
                    <a:pt x="135" y="5084"/>
                  </a:lnTo>
                  <a:cubicBezTo>
                    <a:pt x="208" y="5132"/>
                    <a:pt x="219" y="5144"/>
                    <a:pt x="292" y="5144"/>
                  </a:cubicBezTo>
                  <a:lnTo>
                    <a:pt x="694" y="5144"/>
                  </a:lnTo>
                  <a:cubicBezTo>
                    <a:pt x="779" y="5144"/>
                    <a:pt x="827" y="5120"/>
                    <a:pt x="852" y="5084"/>
                  </a:cubicBezTo>
                  <a:cubicBezTo>
                    <a:pt x="876" y="5047"/>
                    <a:pt x="876" y="4998"/>
                    <a:pt x="852" y="4913"/>
                  </a:cubicBezTo>
                  <a:lnTo>
                    <a:pt x="840" y="4901"/>
                  </a:lnTo>
                  <a:lnTo>
                    <a:pt x="779" y="4901"/>
                  </a:lnTo>
                  <a:cubicBezTo>
                    <a:pt x="703" y="4909"/>
                    <a:pt x="605" y="4924"/>
                    <a:pt x="502" y="4924"/>
                  </a:cubicBezTo>
                  <a:cubicBezTo>
                    <a:pt x="457" y="4924"/>
                    <a:pt x="410" y="4921"/>
                    <a:pt x="365" y="4913"/>
                  </a:cubicBezTo>
                  <a:cubicBezTo>
                    <a:pt x="354" y="4901"/>
                    <a:pt x="329" y="4901"/>
                    <a:pt x="317" y="4901"/>
                  </a:cubicBezTo>
                  <a:cubicBezTo>
                    <a:pt x="281" y="4889"/>
                    <a:pt x="256" y="4889"/>
                    <a:pt x="219" y="4889"/>
                  </a:cubicBezTo>
                  <a:close/>
                  <a:moveTo>
                    <a:pt x="803" y="5205"/>
                  </a:moveTo>
                  <a:cubicBezTo>
                    <a:pt x="827" y="5205"/>
                    <a:pt x="840" y="5217"/>
                    <a:pt x="840" y="5230"/>
                  </a:cubicBezTo>
                  <a:cubicBezTo>
                    <a:pt x="852" y="5254"/>
                    <a:pt x="840" y="5290"/>
                    <a:pt x="816" y="5303"/>
                  </a:cubicBezTo>
                  <a:cubicBezTo>
                    <a:pt x="791" y="5314"/>
                    <a:pt x="754" y="5327"/>
                    <a:pt x="718" y="5327"/>
                  </a:cubicBezTo>
                  <a:cubicBezTo>
                    <a:pt x="663" y="5335"/>
                    <a:pt x="605" y="5339"/>
                    <a:pt x="547" y="5339"/>
                  </a:cubicBezTo>
                  <a:cubicBezTo>
                    <a:pt x="439" y="5339"/>
                    <a:pt x="326" y="5326"/>
                    <a:pt x="208" y="5303"/>
                  </a:cubicBezTo>
                  <a:cubicBezTo>
                    <a:pt x="183" y="5303"/>
                    <a:pt x="159" y="5290"/>
                    <a:pt x="146" y="5266"/>
                  </a:cubicBezTo>
                  <a:cubicBezTo>
                    <a:pt x="122" y="5241"/>
                    <a:pt x="135" y="5217"/>
                    <a:pt x="146" y="5205"/>
                  </a:cubicBezTo>
                  <a:lnTo>
                    <a:pt x="208" y="5205"/>
                  </a:lnTo>
                  <a:cubicBezTo>
                    <a:pt x="292" y="5219"/>
                    <a:pt x="381" y="5225"/>
                    <a:pt x="481" y="5225"/>
                  </a:cubicBezTo>
                  <a:cubicBezTo>
                    <a:pt x="553" y="5225"/>
                    <a:pt x="632" y="5222"/>
                    <a:pt x="718" y="5217"/>
                  </a:cubicBezTo>
                  <a:cubicBezTo>
                    <a:pt x="743" y="5205"/>
                    <a:pt x="767" y="5205"/>
                    <a:pt x="803" y="5205"/>
                  </a:cubicBezTo>
                  <a:close/>
                  <a:moveTo>
                    <a:pt x="122" y="5168"/>
                  </a:moveTo>
                  <a:cubicBezTo>
                    <a:pt x="98" y="5217"/>
                    <a:pt x="86" y="5254"/>
                    <a:pt x="110" y="5290"/>
                  </a:cubicBezTo>
                  <a:cubicBezTo>
                    <a:pt x="135" y="5314"/>
                    <a:pt x="171" y="5339"/>
                    <a:pt x="195" y="5339"/>
                  </a:cubicBezTo>
                  <a:cubicBezTo>
                    <a:pt x="317" y="5363"/>
                    <a:pt x="438" y="5376"/>
                    <a:pt x="548" y="5376"/>
                  </a:cubicBezTo>
                  <a:cubicBezTo>
                    <a:pt x="608" y="5376"/>
                    <a:pt x="657" y="5376"/>
                    <a:pt x="718" y="5363"/>
                  </a:cubicBezTo>
                  <a:cubicBezTo>
                    <a:pt x="754" y="5363"/>
                    <a:pt x="803" y="5351"/>
                    <a:pt x="840" y="5327"/>
                  </a:cubicBezTo>
                  <a:cubicBezTo>
                    <a:pt x="876" y="5314"/>
                    <a:pt x="889" y="5254"/>
                    <a:pt x="876" y="5217"/>
                  </a:cubicBezTo>
                  <a:cubicBezTo>
                    <a:pt x="864" y="5193"/>
                    <a:pt x="840" y="5168"/>
                    <a:pt x="803" y="5168"/>
                  </a:cubicBezTo>
                  <a:cubicBezTo>
                    <a:pt x="767" y="5168"/>
                    <a:pt x="730" y="5181"/>
                    <a:pt x="706" y="5181"/>
                  </a:cubicBezTo>
                  <a:cubicBezTo>
                    <a:pt x="626" y="5186"/>
                    <a:pt x="553" y="5189"/>
                    <a:pt x="484" y="5189"/>
                  </a:cubicBezTo>
                  <a:cubicBezTo>
                    <a:pt x="384" y="5189"/>
                    <a:pt x="294" y="5183"/>
                    <a:pt x="208" y="5168"/>
                  </a:cubicBezTo>
                  <a:close/>
                  <a:moveTo>
                    <a:pt x="244" y="5424"/>
                  </a:moveTo>
                  <a:cubicBezTo>
                    <a:pt x="329" y="5436"/>
                    <a:pt x="414" y="5449"/>
                    <a:pt x="500" y="5449"/>
                  </a:cubicBezTo>
                  <a:lnTo>
                    <a:pt x="681" y="5449"/>
                  </a:lnTo>
                  <a:cubicBezTo>
                    <a:pt x="706" y="5449"/>
                    <a:pt x="730" y="5436"/>
                    <a:pt x="743" y="5436"/>
                  </a:cubicBezTo>
                  <a:lnTo>
                    <a:pt x="840" y="5436"/>
                  </a:lnTo>
                  <a:lnTo>
                    <a:pt x="840" y="5449"/>
                  </a:lnTo>
                  <a:cubicBezTo>
                    <a:pt x="840" y="5473"/>
                    <a:pt x="852" y="5497"/>
                    <a:pt x="852" y="5509"/>
                  </a:cubicBezTo>
                  <a:cubicBezTo>
                    <a:pt x="852" y="5619"/>
                    <a:pt x="864" y="5728"/>
                    <a:pt x="864" y="5838"/>
                  </a:cubicBezTo>
                  <a:cubicBezTo>
                    <a:pt x="876" y="5984"/>
                    <a:pt x="876" y="6141"/>
                    <a:pt x="889" y="6300"/>
                  </a:cubicBezTo>
                  <a:cubicBezTo>
                    <a:pt x="900" y="6446"/>
                    <a:pt x="913" y="6592"/>
                    <a:pt x="925" y="6749"/>
                  </a:cubicBezTo>
                  <a:cubicBezTo>
                    <a:pt x="937" y="6920"/>
                    <a:pt x="937" y="7090"/>
                    <a:pt x="949" y="7260"/>
                  </a:cubicBezTo>
                  <a:cubicBezTo>
                    <a:pt x="962" y="7370"/>
                    <a:pt x="962" y="7467"/>
                    <a:pt x="962" y="7576"/>
                  </a:cubicBezTo>
                  <a:lnTo>
                    <a:pt x="962" y="7625"/>
                  </a:lnTo>
                  <a:lnTo>
                    <a:pt x="962" y="7954"/>
                  </a:lnTo>
                  <a:lnTo>
                    <a:pt x="962" y="8646"/>
                  </a:lnTo>
                  <a:cubicBezTo>
                    <a:pt x="962" y="8744"/>
                    <a:pt x="937" y="8805"/>
                    <a:pt x="840" y="8854"/>
                  </a:cubicBezTo>
                  <a:cubicBezTo>
                    <a:pt x="782" y="8882"/>
                    <a:pt x="721" y="8897"/>
                    <a:pt x="657" y="8897"/>
                  </a:cubicBezTo>
                  <a:cubicBezTo>
                    <a:pt x="585" y="8897"/>
                    <a:pt x="509" y="8879"/>
                    <a:pt x="427" y="8841"/>
                  </a:cubicBezTo>
                  <a:cubicBezTo>
                    <a:pt x="378" y="8817"/>
                    <a:pt x="354" y="8781"/>
                    <a:pt x="341" y="8732"/>
                  </a:cubicBezTo>
                  <a:cubicBezTo>
                    <a:pt x="329" y="8719"/>
                    <a:pt x="329" y="8719"/>
                    <a:pt x="329" y="8708"/>
                  </a:cubicBezTo>
                  <a:lnTo>
                    <a:pt x="329" y="8635"/>
                  </a:lnTo>
                  <a:cubicBezTo>
                    <a:pt x="317" y="8586"/>
                    <a:pt x="317" y="8525"/>
                    <a:pt x="305" y="8476"/>
                  </a:cubicBezTo>
                  <a:cubicBezTo>
                    <a:pt x="281" y="8428"/>
                    <a:pt x="281" y="8367"/>
                    <a:pt x="281" y="8319"/>
                  </a:cubicBezTo>
                  <a:lnTo>
                    <a:pt x="281" y="8270"/>
                  </a:lnTo>
                  <a:lnTo>
                    <a:pt x="256" y="8075"/>
                  </a:lnTo>
                  <a:cubicBezTo>
                    <a:pt x="244" y="7881"/>
                    <a:pt x="232" y="7698"/>
                    <a:pt x="219" y="7503"/>
                  </a:cubicBezTo>
                  <a:cubicBezTo>
                    <a:pt x="219" y="7370"/>
                    <a:pt x="208" y="7248"/>
                    <a:pt x="208" y="7114"/>
                  </a:cubicBezTo>
                  <a:cubicBezTo>
                    <a:pt x="195" y="7041"/>
                    <a:pt x="195" y="6957"/>
                    <a:pt x="195" y="6884"/>
                  </a:cubicBezTo>
                  <a:cubicBezTo>
                    <a:pt x="183" y="6822"/>
                    <a:pt x="183" y="6749"/>
                    <a:pt x="183" y="6689"/>
                  </a:cubicBezTo>
                  <a:cubicBezTo>
                    <a:pt x="171" y="6555"/>
                    <a:pt x="171" y="6433"/>
                    <a:pt x="159" y="6311"/>
                  </a:cubicBezTo>
                  <a:cubicBezTo>
                    <a:pt x="159" y="6081"/>
                    <a:pt x="146" y="5862"/>
                    <a:pt x="146" y="5643"/>
                  </a:cubicBezTo>
                  <a:lnTo>
                    <a:pt x="135" y="5436"/>
                  </a:lnTo>
                  <a:cubicBezTo>
                    <a:pt x="135" y="5436"/>
                    <a:pt x="146" y="5436"/>
                    <a:pt x="146" y="5424"/>
                  </a:cubicBezTo>
                  <a:close/>
                  <a:moveTo>
                    <a:pt x="122" y="5387"/>
                  </a:moveTo>
                  <a:lnTo>
                    <a:pt x="122" y="5400"/>
                  </a:lnTo>
                  <a:lnTo>
                    <a:pt x="110" y="5412"/>
                  </a:lnTo>
                  <a:cubicBezTo>
                    <a:pt x="110" y="5424"/>
                    <a:pt x="98" y="5436"/>
                    <a:pt x="98" y="5436"/>
                  </a:cubicBezTo>
                  <a:lnTo>
                    <a:pt x="110" y="5643"/>
                  </a:lnTo>
                  <a:cubicBezTo>
                    <a:pt x="110" y="5862"/>
                    <a:pt x="122" y="6081"/>
                    <a:pt x="122" y="6311"/>
                  </a:cubicBezTo>
                  <a:cubicBezTo>
                    <a:pt x="135" y="6433"/>
                    <a:pt x="135" y="6567"/>
                    <a:pt x="146" y="6689"/>
                  </a:cubicBezTo>
                  <a:cubicBezTo>
                    <a:pt x="146" y="6749"/>
                    <a:pt x="159" y="6822"/>
                    <a:pt x="159" y="6884"/>
                  </a:cubicBezTo>
                  <a:cubicBezTo>
                    <a:pt x="159" y="6968"/>
                    <a:pt x="159" y="7041"/>
                    <a:pt x="171" y="7114"/>
                  </a:cubicBezTo>
                  <a:cubicBezTo>
                    <a:pt x="171" y="7248"/>
                    <a:pt x="183" y="7382"/>
                    <a:pt x="183" y="7503"/>
                  </a:cubicBezTo>
                  <a:cubicBezTo>
                    <a:pt x="195" y="7698"/>
                    <a:pt x="208" y="7881"/>
                    <a:pt x="232" y="8075"/>
                  </a:cubicBezTo>
                  <a:lnTo>
                    <a:pt x="244" y="8270"/>
                  </a:lnTo>
                  <a:lnTo>
                    <a:pt x="244" y="8319"/>
                  </a:lnTo>
                  <a:cubicBezTo>
                    <a:pt x="244" y="8367"/>
                    <a:pt x="244" y="8428"/>
                    <a:pt x="268" y="8489"/>
                  </a:cubicBezTo>
                  <a:cubicBezTo>
                    <a:pt x="281" y="8538"/>
                    <a:pt x="281" y="8586"/>
                    <a:pt x="292" y="8646"/>
                  </a:cubicBezTo>
                  <a:lnTo>
                    <a:pt x="292" y="8708"/>
                  </a:lnTo>
                  <a:cubicBezTo>
                    <a:pt x="292" y="8719"/>
                    <a:pt x="305" y="8732"/>
                    <a:pt x="305" y="8744"/>
                  </a:cubicBezTo>
                  <a:cubicBezTo>
                    <a:pt x="317" y="8805"/>
                    <a:pt x="354" y="8854"/>
                    <a:pt x="414" y="8878"/>
                  </a:cubicBezTo>
                  <a:cubicBezTo>
                    <a:pt x="500" y="8914"/>
                    <a:pt x="572" y="8938"/>
                    <a:pt x="657" y="8938"/>
                  </a:cubicBezTo>
                  <a:cubicBezTo>
                    <a:pt x="718" y="8938"/>
                    <a:pt x="791" y="8914"/>
                    <a:pt x="852" y="8878"/>
                  </a:cubicBezTo>
                  <a:cubicBezTo>
                    <a:pt x="962" y="8829"/>
                    <a:pt x="998" y="8756"/>
                    <a:pt x="998" y="8646"/>
                  </a:cubicBezTo>
                  <a:lnTo>
                    <a:pt x="998" y="7954"/>
                  </a:lnTo>
                  <a:lnTo>
                    <a:pt x="998" y="7625"/>
                  </a:lnTo>
                  <a:lnTo>
                    <a:pt x="998" y="7576"/>
                  </a:lnTo>
                  <a:cubicBezTo>
                    <a:pt x="998" y="7467"/>
                    <a:pt x="998" y="7370"/>
                    <a:pt x="986" y="7260"/>
                  </a:cubicBezTo>
                  <a:cubicBezTo>
                    <a:pt x="973" y="7090"/>
                    <a:pt x="962" y="6920"/>
                    <a:pt x="962" y="6738"/>
                  </a:cubicBezTo>
                  <a:cubicBezTo>
                    <a:pt x="949" y="6592"/>
                    <a:pt x="937" y="6446"/>
                    <a:pt x="925" y="6287"/>
                  </a:cubicBezTo>
                  <a:cubicBezTo>
                    <a:pt x="913" y="6141"/>
                    <a:pt x="913" y="5984"/>
                    <a:pt x="900" y="5838"/>
                  </a:cubicBezTo>
                  <a:cubicBezTo>
                    <a:pt x="900" y="5728"/>
                    <a:pt x="889" y="5619"/>
                    <a:pt x="889" y="5509"/>
                  </a:cubicBezTo>
                  <a:cubicBezTo>
                    <a:pt x="889" y="5485"/>
                    <a:pt x="876" y="5473"/>
                    <a:pt x="876" y="5449"/>
                  </a:cubicBezTo>
                  <a:cubicBezTo>
                    <a:pt x="876" y="5436"/>
                    <a:pt x="876" y="5424"/>
                    <a:pt x="864" y="5412"/>
                  </a:cubicBezTo>
                  <a:lnTo>
                    <a:pt x="864" y="5387"/>
                  </a:lnTo>
                  <a:lnTo>
                    <a:pt x="852" y="5387"/>
                  </a:lnTo>
                  <a:cubicBezTo>
                    <a:pt x="840" y="5400"/>
                    <a:pt x="827" y="5400"/>
                    <a:pt x="816" y="5400"/>
                  </a:cubicBezTo>
                  <a:lnTo>
                    <a:pt x="743" y="5400"/>
                  </a:lnTo>
                  <a:cubicBezTo>
                    <a:pt x="718" y="5412"/>
                    <a:pt x="706" y="5412"/>
                    <a:pt x="681" y="5412"/>
                  </a:cubicBezTo>
                  <a:cubicBezTo>
                    <a:pt x="641" y="5412"/>
                    <a:pt x="601" y="5417"/>
                    <a:pt x="560" y="5417"/>
                  </a:cubicBezTo>
                  <a:cubicBezTo>
                    <a:pt x="540" y="5417"/>
                    <a:pt x="520" y="5416"/>
                    <a:pt x="500" y="5412"/>
                  </a:cubicBezTo>
                  <a:cubicBezTo>
                    <a:pt x="414" y="5412"/>
                    <a:pt x="341" y="5400"/>
                    <a:pt x="256" y="5400"/>
                  </a:cubicBezTo>
                  <a:cubicBezTo>
                    <a:pt x="219" y="5387"/>
                    <a:pt x="171" y="5387"/>
                    <a:pt x="135" y="5387"/>
                  </a:cubicBezTo>
                  <a:close/>
                  <a:moveTo>
                    <a:pt x="876" y="8963"/>
                  </a:moveTo>
                  <a:lnTo>
                    <a:pt x="876" y="8975"/>
                  </a:lnTo>
                  <a:cubicBezTo>
                    <a:pt x="889" y="8987"/>
                    <a:pt x="889" y="8987"/>
                    <a:pt x="889" y="9000"/>
                  </a:cubicBezTo>
                  <a:cubicBezTo>
                    <a:pt x="889" y="9060"/>
                    <a:pt x="889" y="9121"/>
                    <a:pt x="876" y="9182"/>
                  </a:cubicBezTo>
                  <a:cubicBezTo>
                    <a:pt x="864" y="9267"/>
                    <a:pt x="840" y="9292"/>
                    <a:pt x="754" y="9316"/>
                  </a:cubicBezTo>
                  <a:cubicBezTo>
                    <a:pt x="730" y="9316"/>
                    <a:pt x="706" y="9321"/>
                    <a:pt x="682" y="9321"/>
                  </a:cubicBezTo>
                  <a:cubicBezTo>
                    <a:pt x="670" y="9321"/>
                    <a:pt x="657" y="9320"/>
                    <a:pt x="645" y="9316"/>
                  </a:cubicBezTo>
                  <a:lnTo>
                    <a:pt x="633" y="9316"/>
                  </a:lnTo>
                  <a:cubicBezTo>
                    <a:pt x="524" y="9292"/>
                    <a:pt x="524" y="9292"/>
                    <a:pt x="500" y="9182"/>
                  </a:cubicBezTo>
                  <a:lnTo>
                    <a:pt x="487" y="9157"/>
                  </a:lnTo>
                  <a:cubicBezTo>
                    <a:pt x="475" y="9109"/>
                    <a:pt x="463" y="9048"/>
                    <a:pt x="475" y="8987"/>
                  </a:cubicBezTo>
                  <a:lnTo>
                    <a:pt x="475" y="8987"/>
                  </a:lnTo>
                  <a:cubicBezTo>
                    <a:pt x="536" y="8997"/>
                    <a:pt x="594" y="9003"/>
                    <a:pt x="650" y="9003"/>
                  </a:cubicBezTo>
                  <a:cubicBezTo>
                    <a:pt x="730" y="9003"/>
                    <a:pt x="805" y="8991"/>
                    <a:pt x="876" y="8963"/>
                  </a:cubicBezTo>
                  <a:close/>
                  <a:moveTo>
                    <a:pt x="900" y="8914"/>
                  </a:moveTo>
                  <a:lnTo>
                    <a:pt x="889" y="8927"/>
                  </a:lnTo>
                  <a:cubicBezTo>
                    <a:pt x="810" y="8955"/>
                    <a:pt x="732" y="8967"/>
                    <a:pt x="648" y="8967"/>
                  </a:cubicBezTo>
                  <a:cubicBezTo>
                    <a:pt x="590" y="8967"/>
                    <a:pt x="528" y="8961"/>
                    <a:pt x="463" y="8951"/>
                  </a:cubicBezTo>
                  <a:lnTo>
                    <a:pt x="438" y="8951"/>
                  </a:lnTo>
                  <a:lnTo>
                    <a:pt x="438" y="8963"/>
                  </a:lnTo>
                  <a:cubicBezTo>
                    <a:pt x="427" y="9036"/>
                    <a:pt x="438" y="9109"/>
                    <a:pt x="451" y="9170"/>
                  </a:cubicBezTo>
                  <a:lnTo>
                    <a:pt x="463" y="9194"/>
                  </a:lnTo>
                  <a:cubicBezTo>
                    <a:pt x="487" y="9316"/>
                    <a:pt x="511" y="9328"/>
                    <a:pt x="621" y="9352"/>
                  </a:cubicBezTo>
                  <a:lnTo>
                    <a:pt x="633" y="9352"/>
                  </a:lnTo>
                  <a:cubicBezTo>
                    <a:pt x="645" y="9352"/>
                    <a:pt x="657" y="9364"/>
                    <a:pt x="670" y="9364"/>
                  </a:cubicBezTo>
                  <a:cubicBezTo>
                    <a:pt x="706" y="9364"/>
                    <a:pt x="730" y="9352"/>
                    <a:pt x="754" y="9352"/>
                  </a:cubicBezTo>
                  <a:cubicBezTo>
                    <a:pt x="864" y="9328"/>
                    <a:pt x="900" y="9292"/>
                    <a:pt x="913" y="9194"/>
                  </a:cubicBezTo>
                  <a:cubicBezTo>
                    <a:pt x="925" y="9133"/>
                    <a:pt x="925" y="9060"/>
                    <a:pt x="925" y="9000"/>
                  </a:cubicBezTo>
                  <a:cubicBezTo>
                    <a:pt x="925" y="8987"/>
                    <a:pt x="925" y="8975"/>
                    <a:pt x="913" y="8963"/>
                  </a:cubicBezTo>
                  <a:lnTo>
                    <a:pt x="913" y="8938"/>
                  </a:lnTo>
                  <a:lnTo>
                    <a:pt x="900" y="8914"/>
                  </a:lnTo>
                  <a:close/>
                  <a:moveTo>
                    <a:pt x="402" y="36"/>
                  </a:moveTo>
                  <a:cubicBezTo>
                    <a:pt x="414" y="36"/>
                    <a:pt x="427" y="36"/>
                    <a:pt x="438" y="49"/>
                  </a:cubicBezTo>
                  <a:cubicBezTo>
                    <a:pt x="451" y="60"/>
                    <a:pt x="463" y="85"/>
                    <a:pt x="463" y="109"/>
                  </a:cubicBezTo>
                  <a:cubicBezTo>
                    <a:pt x="463" y="182"/>
                    <a:pt x="487" y="231"/>
                    <a:pt x="511" y="292"/>
                  </a:cubicBezTo>
                  <a:cubicBezTo>
                    <a:pt x="524" y="316"/>
                    <a:pt x="536" y="341"/>
                    <a:pt x="536" y="365"/>
                  </a:cubicBezTo>
                  <a:cubicBezTo>
                    <a:pt x="572" y="450"/>
                    <a:pt x="597" y="547"/>
                    <a:pt x="608" y="644"/>
                  </a:cubicBezTo>
                  <a:cubicBezTo>
                    <a:pt x="621" y="717"/>
                    <a:pt x="645" y="790"/>
                    <a:pt x="657" y="863"/>
                  </a:cubicBezTo>
                  <a:cubicBezTo>
                    <a:pt x="657" y="924"/>
                    <a:pt x="670" y="985"/>
                    <a:pt x="681" y="1046"/>
                  </a:cubicBezTo>
                  <a:cubicBezTo>
                    <a:pt x="694" y="1082"/>
                    <a:pt x="706" y="1131"/>
                    <a:pt x="730" y="1168"/>
                  </a:cubicBezTo>
                  <a:cubicBezTo>
                    <a:pt x="743" y="1204"/>
                    <a:pt x="754" y="1228"/>
                    <a:pt x="767" y="1265"/>
                  </a:cubicBezTo>
                  <a:cubicBezTo>
                    <a:pt x="767" y="1277"/>
                    <a:pt x="767" y="1301"/>
                    <a:pt x="779" y="1314"/>
                  </a:cubicBezTo>
                  <a:cubicBezTo>
                    <a:pt x="816" y="1435"/>
                    <a:pt x="816" y="1557"/>
                    <a:pt x="827" y="1666"/>
                  </a:cubicBezTo>
                  <a:lnTo>
                    <a:pt x="827" y="1800"/>
                  </a:lnTo>
                  <a:cubicBezTo>
                    <a:pt x="840" y="1958"/>
                    <a:pt x="852" y="2128"/>
                    <a:pt x="864" y="2287"/>
                  </a:cubicBezTo>
                  <a:lnTo>
                    <a:pt x="876" y="2493"/>
                  </a:lnTo>
                  <a:lnTo>
                    <a:pt x="876" y="2505"/>
                  </a:lnTo>
                  <a:lnTo>
                    <a:pt x="876" y="2517"/>
                  </a:lnTo>
                  <a:cubicBezTo>
                    <a:pt x="876" y="2639"/>
                    <a:pt x="889" y="2760"/>
                    <a:pt x="889" y="2882"/>
                  </a:cubicBezTo>
                  <a:cubicBezTo>
                    <a:pt x="900" y="3065"/>
                    <a:pt x="913" y="3247"/>
                    <a:pt x="913" y="3430"/>
                  </a:cubicBezTo>
                  <a:cubicBezTo>
                    <a:pt x="900" y="3612"/>
                    <a:pt x="900" y="3806"/>
                    <a:pt x="900" y="3976"/>
                  </a:cubicBezTo>
                  <a:lnTo>
                    <a:pt x="900" y="4220"/>
                  </a:lnTo>
                  <a:lnTo>
                    <a:pt x="900" y="4573"/>
                  </a:lnTo>
                  <a:cubicBezTo>
                    <a:pt x="900" y="4803"/>
                    <a:pt x="900" y="5059"/>
                    <a:pt x="913" y="5303"/>
                  </a:cubicBezTo>
                  <a:cubicBezTo>
                    <a:pt x="913" y="5449"/>
                    <a:pt x="925" y="5594"/>
                    <a:pt x="925" y="5740"/>
                  </a:cubicBezTo>
                  <a:cubicBezTo>
                    <a:pt x="937" y="5886"/>
                    <a:pt x="937" y="6044"/>
                    <a:pt x="949" y="6190"/>
                  </a:cubicBezTo>
                  <a:cubicBezTo>
                    <a:pt x="962" y="6348"/>
                    <a:pt x="962" y="6506"/>
                    <a:pt x="973" y="6665"/>
                  </a:cubicBezTo>
                  <a:lnTo>
                    <a:pt x="1010" y="7321"/>
                  </a:lnTo>
                  <a:cubicBezTo>
                    <a:pt x="1022" y="7492"/>
                    <a:pt x="1022" y="7662"/>
                    <a:pt x="1022" y="7832"/>
                  </a:cubicBezTo>
                  <a:lnTo>
                    <a:pt x="1022" y="8124"/>
                  </a:lnTo>
                  <a:lnTo>
                    <a:pt x="1022" y="8246"/>
                  </a:lnTo>
                  <a:cubicBezTo>
                    <a:pt x="1035" y="8282"/>
                    <a:pt x="1035" y="8306"/>
                    <a:pt x="1035" y="8330"/>
                  </a:cubicBezTo>
                  <a:lnTo>
                    <a:pt x="1035" y="8416"/>
                  </a:lnTo>
                  <a:cubicBezTo>
                    <a:pt x="1046" y="8501"/>
                    <a:pt x="1046" y="8598"/>
                    <a:pt x="1046" y="8695"/>
                  </a:cubicBezTo>
                  <a:cubicBezTo>
                    <a:pt x="1046" y="8744"/>
                    <a:pt x="1035" y="8792"/>
                    <a:pt x="1010" y="8817"/>
                  </a:cubicBezTo>
                  <a:cubicBezTo>
                    <a:pt x="973" y="8878"/>
                    <a:pt x="962" y="8927"/>
                    <a:pt x="962" y="9000"/>
                  </a:cubicBezTo>
                  <a:lnTo>
                    <a:pt x="962" y="9011"/>
                  </a:lnTo>
                  <a:lnTo>
                    <a:pt x="962" y="9182"/>
                  </a:lnTo>
                  <a:cubicBezTo>
                    <a:pt x="949" y="9303"/>
                    <a:pt x="913" y="9364"/>
                    <a:pt x="754" y="9400"/>
                  </a:cubicBezTo>
                  <a:cubicBezTo>
                    <a:pt x="739" y="9403"/>
                    <a:pt x="724" y="9404"/>
                    <a:pt x="708" y="9404"/>
                  </a:cubicBezTo>
                  <a:cubicBezTo>
                    <a:pt x="639" y="9404"/>
                    <a:pt x="569" y="9382"/>
                    <a:pt x="500" y="9352"/>
                  </a:cubicBezTo>
                  <a:cubicBezTo>
                    <a:pt x="451" y="9328"/>
                    <a:pt x="427" y="9279"/>
                    <a:pt x="414" y="9230"/>
                  </a:cubicBezTo>
                  <a:cubicBezTo>
                    <a:pt x="402" y="9157"/>
                    <a:pt x="402" y="9097"/>
                    <a:pt x="390" y="9024"/>
                  </a:cubicBezTo>
                  <a:cubicBezTo>
                    <a:pt x="390" y="8975"/>
                    <a:pt x="378" y="8914"/>
                    <a:pt x="329" y="8865"/>
                  </a:cubicBezTo>
                  <a:cubicBezTo>
                    <a:pt x="256" y="8792"/>
                    <a:pt x="244" y="8695"/>
                    <a:pt x="232" y="8622"/>
                  </a:cubicBezTo>
                  <a:cubicBezTo>
                    <a:pt x="232" y="8513"/>
                    <a:pt x="219" y="8403"/>
                    <a:pt x="219" y="8294"/>
                  </a:cubicBezTo>
                  <a:cubicBezTo>
                    <a:pt x="208" y="8257"/>
                    <a:pt x="208" y="8209"/>
                    <a:pt x="208" y="8173"/>
                  </a:cubicBezTo>
                  <a:cubicBezTo>
                    <a:pt x="195" y="7929"/>
                    <a:pt x="171" y="7674"/>
                    <a:pt x="159" y="7430"/>
                  </a:cubicBezTo>
                  <a:lnTo>
                    <a:pt x="159" y="7382"/>
                  </a:lnTo>
                  <a:lnTo>
                    <a:pt x="159" y="7346"/>
                  </a:lnTo>
                  <a:cubicBezTo>
                    <a:pt x="146" y="7260"/>
                    <a:pt x="146" y="7175"/>
                    <a:pt x="135" y="7090"/>
                  </a:cubicBezTo>
                  <a:cubicBezTo>
                    <a:pt x="122" y="6895"/>
                    <a:pt x="110" y="6689"/>
                    <a:pt x="110" y="6494"/>
                  </a:cubicBezTo>
                  <a:cubicBezTo>
                    <a:pt x="98" y="6384"/>
                    <a:pt x="98" y="6275"/>
                    <a:pt x="98" y="6166"/>
                  </a:cubicBezTo>
                  <a:lnTo>
                    <a:pt x="98" y="5995"/>
                  </a:lnTo>
                  <a:lnTo>
                    <a:pt x="62" y="4573"/>
                  </a:lnTo>
                  <a:lnTo>
                    <a:pt x="62" y="4463"/>
                  </a:lnTo>
                  <a:lnTo>
                    <a:pt x="62" y="4354"/>
                  </a:lnTo>
                  <a:cubicBezTo>
                    <a:pt x="62" y="4232"/>
                    <a:pt x="62" y="4098"/>
                    <a:pt x="49" y="3976"/>
                  </a:cubicBezTo>
                  <a:cubicBezTo>
                    <a:pt x="37" y="3879"/>
                    <a:pt x="37" y="3782"/>
                    <a:pt x="49" y="3673"/>
                  </a:cubicBezTo>
                  <a:cubicBezTo>
                    <a:pt x="62" y="3551"/>
                    <a:pt x="62" y="3417"/>
                    <a:pt x="49" y="3235"/>
                  </a:cubicBezTo>
                  <a:cubicBezTo>
                    <a:pt x="37" y="3174"/>
                    <a:pt x="37" y="3138"/>
                    <a:pt x="49" y="3089"/>
                  </a:cubicBezTo>
                  <a:cubicBezTo>
                    <a:pt x="73" y="2639"/>
                    <a:pt x="73" y="2177"/>
                    <a:pt x="62" y="1739"/>
                  </a:cubicBezTo>
                  <a:lnTo>
                    <a:pt x="62" y="1533"/>
                  </a:lnTo>
                  <a:cubicBezTo>
                    <a:pt x="62" y="1471"/>
                    <a:pt x="62" y="1411"/>
                    <a:pt x="73" y="1350"/>
                  </a:cubicBezTo>
                  <a:lnTo>
                    <a:pt x="73" y="1314"/>
                  </a:lnTo>
                  <a:cubicBezTo>
                    <a:pt x="73" y="1301"/>
                    <a:pt x="73" y="1277"/>
                    <a:pt x="86" y="1265"/>
                  </a:cubicBezTo>
                  <a:cubicBezTo>
                    <a:pt x="135" y="1192"/>
                    <a:pt x="146" y="1106"/>
                    <a:pt x="159" y="1022"/>
                  </a:cubicBezTo>
                  <a:cubicBezTo>
                    <a:pt x="159" y="997"/>
                    <a:pt x="171" y="960"/>
                    <a:pt x="171" y="924"/>
                  </a:cubicBezTo>
                  <a:cubicBezTo>
                    <a:pt x="195" y="827"/>
                    <a:pt x="219" y="730"/>
                    <a:pt x="232" y="644"/>
                  </a:cubicBezTo>
                  <a:cubicBezTo>
                    <a:pt x="244" y="584"/>
                    <a:pt x="256" y="523"/>
                    <a:pt x="268" y="474"/>
                  </a:cubicBezTo>
                  <a:cubicBezTo>
                    <a:pt x="268" y="438"/>
                    <a:pt x="281" y="414"/>
                    <a:pt x="292" y="377"/>
                  </a:cubicBezTo>
                  <a:cubicBezTo>
                    <a:pt x="329" y="292"/>
                    <a:pt x="354" y="206"/>
                    <a:pt x="354" y="122"/>
                  </a:cubicBezTo>
                  <a:cubicBezTo>
                    <a:pt x="354" y="49"/>
                    <a:pt x="378" y="36"/>
                    <a:pt x="402" y="36"/>
                  </a:cubicBezTo>
                  <a:close/>
                  <a:moveTo>
                    <a:pt x="390" y="0"/>
                  </a:moveTo>
                  <a:cubicBezTo>
                    <a:pt x="354" y="12"/>
                    <a:pt x="317" y="36"/>
                    <a:pt x="317" y="122"/>
                  </a:cubicBezTo>
                  <a:cubicBezTo>
                    <a:pt x="317" y="206"/>
                    <a:pt x="305" y="279"/>
                    <a:pt x="256" y="365"/>
                  </a:cubicBezTo>
                  <a:cubicBezTo>
                    <a:pt x="244" y="401"/>
                    <a:pt x="232" y="425"/>
                    <a:pt x="232" y="462"/>
                  </a:cubicBezTo>
                  <a:cubicBezTo>
                    <a:pt x="219" y="523"/>
                    <a:pt x="208" y="571"/>
                    <a:pt x="195" y="633"/>
                  </a:cubicBezTo>
                  <a:cubicBezTo>
                    <a:pt x="183" y="730"/>
                    <a:pt x="159" y="827"/>
                    <a:pt x="135" y="924"/>
                  </a:cubicBezTo>
                  <a:cubicBezTo>
                    <a:pt x="135" y="949"/>
                    <a:pt x="122" y="985"/>
                    <a:pt x="122" y="1022"/>
                  </a:cubicBezTo>
                  <a:cubicBezTo>
                    <a:pt x="110" y="1106"/>
                    <a:pt x="98" y="1179"/>
                    <a:pt x="49" y="1252"/>
                  </a:cubicBezTo>
                  <a:cubicBezTo>
                    <a:pt x="37" y="1265"/>
                    <a:pt x="37" y="1289"/>
                    <a:pt x="37" y="1314"/>
                  </a:cubicBezTo>
                  <a:lnTo>
                    <a:pt x="37" y="1350"/>
                  </a:lnTo>
                  <a:cubicBezTo>
                    <a:pt x="37" y="1411"/>
                    <a:pt x="25" y="1471"/>
                    <a:pt x="25" y="1533"/>
                  </a:cubicBezTo>
                  <a:lnTo>
                    <a:pt x="25" y="1739"/>
                  </a:lnTo>
                  <a:cubicBezTo>
                    <a:pt x="37" y="2177"/>
                    <a:pt x="37" y="2639"/>
                    <a:pt x="13" y="3089"/>
                  </a:cubicBezTo>
                  <a:lnTo>
                    <a:pt x="13" y="3235"/>
                  </a:lnTo>
                  <a:cubicBezTo>
                    <a:pt x="25" y="3417"/>
                    <a:pt x="25" y="3551"/>
                    <a:pt x="13" y="3673"/>
                  </a:cubicBezTo>
                  <a:cubicBezTo>
                    <a:pt x="0" y="3782"/>
                    <a:pt x="0" y="3879"/>
                    <a:pt x="13" y="3976"/>
                  </a:cubicBezTo>
                  <a:cubicBezTo>
                    <a:pt x="25" y="4098"/>
                    <a:pt x="25" y="4232"/>
                    <a:pt x="25" y="4354"/>
                  </a:cubicBezTo>
                  <a:lnTo>
                    <a:pt x="25" y="4463"/>
                  </a:lnTo>
                  <a:lnTo>
                    <a:pt x="25" y="4573"/>
                  </a:lnTo>
                  <a:lnTo>
                    <a:pt x="62" y="6008"/>
                  </a:lnTo>
                  <a:lnTo>
                    <a:pt x="62" y="6166"/>
                  </a:lnTo>
                  <a:cubicBezTo>
                    <a:pt x="62" y="6275"/>
                    <a:pt x="62" y="6384"/>
                    <a:pt x="73" y="6494"/>
                  </a:cubicBezTo>
                  <a:cubicBezTo>
                    <a:pt x="73" y="6689"/>
                    <a:pt x="86" y="6895"/>
                    <a:pt x="98" y="7090"/>
                  </a:cubicBezTo>
                  <a:cubicBezTo>
                    <a:pt x="110" y="7175"/>
                    <a:pt x="110" y="7260"/>
                    <a:pt x="122" y="7346"/>
                  </a:cubicBezTo>
                  <a:lnTo>
                    <a:pt x="122" y="7382"/>
                  </a:lnTo>
                  <a:lnTo>
                    <a:pt x="122" y="7430"/>
                  </a:lnTo>
                  <a:cubicBezTo>
                    <a:pt x="135" y="7686"/>
                    <a:pt x="159" y="7929"/>
                    <a:pt x="171" y="8173"/>
                  </a:cubicBezTo>
                  <a:cubicBezTo>
                    <a:pt x="171" y="8209"/>
                    <a:pt x="171" y="8257"/>
                    <a:pt x="183" y="8294"/>
                  </a:cubicBezTo>
                  <a:cubicBezTo>
                    <a:pt x="183" y="8403"/>
                    <a:pt x="195" y="8513"/>
                    <a:pt x="208" y="8622"/>
                  </a:cubicBezTo>
                  <a:cubicBezTo>
                    <a:pt x="208" y="8708"/>
                    <a:pt x="219" y="8805"/>
                    <a:pt x="292" y="8890"/>
                  </a:cubicBezTo>
                  <a:cubicBezTo>
                    <a:pt x="341" y="8927"/>
                    <a:pt x="354" y="8975"/>
                    <a:pt x="354" y="9036"/>
                  </a:cubicBezTo>
                  <a:cubicBezTo>
                    <a:pt x="365" y="9097"/>
                    <a:pt x="378" y="9170"/>
                    <a:pt x="390" y="9230"/>
                  </a:cubicBezTo>
                  <a:cubicBezTo>
                    <a:pt x="402" y="9292"/>
                    <a:pt x="414" y="9364"/>
                    <a:pt x="487" y="9389"/>
                  </a:cubicBezTo>
                  <a:cubicBezTo>
                    <a:pt x="548" y="9413"/>
                    <a:pt x="621" y="9437"/>
                    <a:pt x="694" y="9437"/>
                  </a:cubicBezTo>
                  <a:cubicBezTo>
                    <a:pt x="718" y="9437"/>
                    <a:pt x="743" y="9437"/>
                    <a:pt x="767" y="9425"/>
                  </a:cubicBezTo>
                  <a:cubicBezTo>
                    <a:pt x="925" y="9389"/>
                    <a:pt x="973" y="9340"/>
                    <a:pt x="998" y="9182"/>
                  </a:cubicBezTo>
                  <a:lnTo>
                    <a:pt x="998" y="9011"/>
                  </a:lnTo>
                  <a:lnTo>
                    <a:pt x="998" y="9000"/>
                  </a:lnTo>
                  <a:cubicBezTo>
                    <a:pt x="998" y="8938"/>
                    <a:pt x="1010" y="8890"/>
                    <a:pt x="1046" y="8841"/>
                  </a:cubicBezTo>
                  <a:cubicBezTo>
                    <a:pt x="1071" y="8805"/>
                    <a:pt x="1083" y="8744"/>
                    <a:pt x="1083" y="8695"/>
                  </a:cubicBezTo>
                  <a:cubicBezTo>
                    <a:pt x="1083" y="8598"/>
                    <a:pt x="1083" y="8501"/>
                    <a:pt x="1071" y="8416"/>
                  </a:cubicBezTo>
                  <a:lnTo>
                    <a:pt x="1071" y="8330"/>
                  </a:lnTo>
                  <a:cubicBezTo>
                    <a:pt x="1071" y="8306"/>
                    <a:pt x="1071" y="8270"/>
                    <a:pt x="1059" y="8246"/>
                  </a:cubicBezTo>
                  <a:lnTo>
                    <a:pt x="1059" y="8111"/>
                  </a:lnTo>
                  <a:lnTo>
                    <a:pt x="1059" y="7832"/>
                  </a:lnTo>
                  <a:cubicBezTo>
                    <a:pt x="1046" y="7662"/>
                    <a:pt x="1046" y="7492"/>
                    <a:pt x="1046" y="7321"/>
                  </a:cubicBezTo>
                  <a:lnTo>
                    <a:pt x="1010" y="6665"/>
                  </a:lnTo>
                  <a:cubicBezTo>
                    <a:pt x="998" y="6506"/>
                    <a:pt x="986" y="6348"/>
                    <a:pt x="986" y="6190"/>
                  </a:cubicBezTo>
                  <a:cubicBezTo>
                    <a:pt x="973" y="6044"/>
                    <a:pt x="973" y="5886"/>
                    <a:pt x="962" y="5740"/>
                  </a:cubicBezTo>
                  <a:cubicBezTo>
                    <a:pt x="962" y="5594"/>
                    <a:pt x="949" y="5449"/>
                    <a:pt x="949" y="5303"/>
                  </a:cubicBezTo>
                  <a:cubicBezTo>
                    <a:pt x="937" y="5059"/>
                    <a:pt x="937" y="4803"/>
                    <a:pt x="937" y="4573"/>
                  </a:cubicBezTo>
                  <a:lnTo>
                    <a:pt x="937" y="4220"/>
                  </a:lnTo>
                  <a:lnTo>
                    <a:pt x="937" y="3976"/>
                  </a:lnTo>
                  <a:lnTo>
                    <a:pt x="937" y="3430"/>
                  </a:lnTo>
                  <a:cubicBezTo>
                    <a:pt x="949" y="3247"/>
                    <a:pt x="937" y="3052"/>
                    <a:pt x="925" y="2882"/>
                  </a:cubicBezTo>
                  <a:cubicBezTo>
                    <a:pt x="925" y="2760"/>
                    <a:pt x="913" y="2639"/>
                    <a:pt x="913" y="2517"/>
                  </a:cubicBezTo>
                  <a:lnTo>
                    <a:pt x="913" y="2493"/>
                  </a:lnTo>
                  <a:lnTo>
                    <a:pt x="889" y="2287"/>
                  </a:lnTo>
                  <a:cubicBezTo>
                    <a:pt x="889" y="2116"/>
                    <a:pt x="876" y="1958"/>
                    <a:pt x="864" y="1800"/>
                  </a:cubicBezTo>
                  <a:cubicBezTo>
                    <a:pt x="864" y="1751"/>
                    <a:pt x="864" y="1714"/>
                    <a:pt x="852" y="1666"/>
                  </a:cubicBezTo>
                  <a:cubicBezTo>
                    <a:pt x="852" y="1544"/>
                    <a:pt x="852" y="1423"/>
                    <a:pt x="816" y="1301"/>
                  </a:cubicBezTo>
                  <a:cubicBezTo>
                    <a:pt x="803" y="1289"/>
                    <a:pt x="803" y="1277"/>
                    <a:pt x="791" y="1252"/>
                  </a:cubicBezTo>
                  <a:cubicBezTo>
                    <a:pt x="791" y="1216"/>
                    <a:pt x="779" y="1179"/>
                    <a:pt x="754" y="1155"/>
                  </a:cubicBezTo>
                  <a:cubicBezTo>
                    <a:pt x="730" y="1119"/>
                    <a:pt x="730" y="1082"/>
                    <a:pt x="718" y="1033"/>
                  </a:cubicBezTo>
                  <a:cubicBezTo>
                    <a:pt x="706" y="973"/>
                    <a:pt x="694" y="912"/>
                    <a:pt x="681" y="863"/>
                  </a:cubicBezTo>
                  <a:cubicBezTo>
                    <a:pt x="670" y="790"/>
                    <a:pt x="657" y="706"/>
                    <a:pt x="645" y="633"/>
                  </a:cubicBezTo>
                  <a:cubicBezTo>
                    <a:pt x="621" y="535"/>
                    <a:pt x="597" y="438"/>
                    <a:pt x="572" y="352"/>
                  </a:cubicBezTo>
                  <a:cubicBezTo>
                    <a:pt x="560" y="328"/>
                    <a:pt x="560" y="304"/>
                    <a:pt x="548" y="279"/>
                  </a:cubicBezTo>
                  <a:cubicBezTo>
                    <a:pt x="524" y="219"/>
                    <a:pt x="500" y="170"/>
                    <a:pt x="500" y="109"/>
                  </a:cubicBezTo>
                  <a:cubicBezTo>
                    <a:pt x="500" y="73"/>
                    <a:pt x="487" y="49"/>
                    <a:pt x="463" y="24"/>
                  </a:cubicBezTo>
                  <a:cubicBezTo>
                    <a:pt x="438" y="0"/>
                    <a:pt x="414"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43" name="Google Shape;243;p29"/>
          <p:cNvGraphicFramePr/>
          <p:nvPr/>
        </p:nvGraphicFramePr>
        <p:xfrm>
          <a:off x="472350" y="1017575"/>
          <a:ext cx="3000000" cy="3000000"/>
        </p:xfrm>
        <a:graphic>
          <a:graphicData uri="http://schemas.openxmlformats.org/drawingml/2006/table">
            <a:tbl>
              <a:tblPr>
                <a:noFill/>
                <a:tableStyleId>{76EDCC12-C964-4BE5-A423-FA8B81B96D0E}</a:tableStyleId>
              </a:tblPr>
              <a:tblGrid>
                <a:gridCol w="1809750"/>
                <a:gridCol w="1809750"/>
                <a:gridCol w="1809750"/>
                <a:gridCol w="1809750"/>
              </a:tblGrid>
              <a:tr h="641250">
                <a:tc>
                  <a:txBody>
                    <a:bodyPr/>
                    <a:lstStyle/>
                    <a:p>
                      <a:pPr indent="0" lvl="0" marL="0" rtl="0" algn="l">
                        <a:lnSpc>
                          <a:spcPct val="120000"/>
                        </a:lnSpc>
                        <a:spcBef>
                          <a:spcPts val="0"/>
                        </a:spcBef>
                        <a:spcAft>
                          <a:spcPts val="800"/>
                        </a:spcAft>
                        <a:buNone/>
                      </a:pPr>
                      <a:r>
                        <a:rPr b="1" lang="en" sz="1650">
                          <a:solidFill>
                            <a:srgbClr val="1B2229"/>
                          </a:solidFill>
                          <a:latin typeface="Coming Soon"/>
                          <a:ea typeface="Coming Soon"/>
                          <a:cs typeface="Coming Soon"/>
                          <a:sym typeface="Coming Soon"/>
                        </a:rPr>
                        <a:t>Properties</a:t>
                      </a:r>
                      <a:endParaRPr>
                        <a:latin typeface="Coming Soon"/>
                        <a:ea typeface="Coming Soon"/>
                        <a:cs typeface="Coming Soon"/>
                        <a:sym typeface="Coming Soon"/>
                      </a:endParaRPr>
                    </a:p>
                  </a:txBody>
                  <a:tcPr marT="91425" marB="91425" marR="91425" marL="91425"/>
                </a:tc>
                <a:tc>
                  <a:txBody>
                    <a:bodyPr/>
                    <a:lstStyle/>
                    <a:p>
                      <a:pPr indent="0" lvl="0" marL="0" rtl="0" algn="l">
                        <a:lnSpc>
                          <a:spcPct val="120000"/>
                        </a:lnSpc>
                        <a:spcBef>
                          <a:spcPts val="0"/>
                        </a:spcBef>
                        <a:spcAft>
                          <a:spcPts val="800"/>
                        </a:spcAft>
                        <a:buNone/>
                      </a:pPr>
                      <a:r>
                        <a:rPr b="1" lang="en" sz="1650">
                          <a:solidFill>
                            <a:srgbClr val="1B2229"/>
                          </a:solidFill>
                          <a:latin typeface="Coming Soon"/>
                          <a:ea typeface="Coming Soon"/>
                          <a:cs typeface="Coming Soon"/>
                          <a:sym typeface="Coming Soon"/>
                        </a:rPr>
                        <a:t>Constructors</a:t>
                      </a:r>
                      <a:endParaRPr>
                        <a:latin typeface="Coming Soon"/>
                        <a:ea typeface="Coming Soon"/>
                        <a:cs typeface="Coming Soon"/>
                        <a:sym typeface="Coming Soon"/>
                      </a:endParaRPr>
                    </a:p>
                  </a:txBody>
                  <a:tcPr marT="91425" marB="91425" marR="91425" marL="91425"/>
                </a:tc>
                <a:tc>
                  <a:txBody>
                    <a:bodyPr/>
                    <a:lstStyle/>
                    <a:p>
                      <a:pPr indent="0" lvl="0" marL="0" rtl="0" algn="l">
                        <a:lnSpc>
                          <a:spcPct val="120000"/>
                        </a:lnSpc>
                        <a:spcBef>
                          <a:spcPts val="0"/>
                        </a:spcBef>
                        <a:spcAft>
                          <a:spcPts val="800"/>
                        </a:spcAft>
                        <a:buNone/>
                      </a:pPr>
                      <a:r>
                        <a:rPr b="1" lang="en" sz="1650">
                          <a:solidFill>
                            <a:srgbClr val="1B2229"/>
                          </a:solidFill>
                          <a:latin typeface="Coming Soon"/>
                          <a:ea typeface="Coming Soon"/>
                          <a:cs typeface="Coming Soon"/>
                          <a:sym typeface="Coming Soon"/>
                        </a:rPr>
                        <a:t>Public Methods</a:t>
                      </a:r>
                      <a:endParaRPr>
                        <a:latin typeface="Coming Soon"/>
                        <a:ea typeface="Coming Soon"/>
                        <a:cs typeface="Coming Soon"/>
                        <a:sym typeface="Coming Soon"/>
                      </a:endParaRPr>
                    </a:p>
                  </a:txBody>
                  <a:tcPr marT="91425" marB="91425" marR="91425" marL="91425"/>
                </a:tc>
                <a:tc>
                  <a:txBody>
                    <a:bodyPr/>
                    <a:lstStyle/>
                    <a:p>
                      <a:pPr indent="0" lvl="0" marL="0" rtl="0" algn="l">
                        <a:lnSpc>
                          <a:spcPct val="120000"/>
                        </a:lnSpc>
                        <a:spcBef>
                          <a:spcPts val="0"/>
                        </a:spcBef>
                        <a:spcAft>
                          <a:spcPts val="800"/>
                        </a:spcAft>
                        <a:buNone/>
                      </a:pPr>
                      <a:r>
                        <a:rPr b="1" lang="en" sz="1650">
                          <a:solidFill>
                            <a:srgbClr val="1B2229"/>
                          </a:solidFill>
                          <a:latin typeface="Coming Soon"/>
                          <a:ea typeface="Coming Soon"/>
                          <a:cs typeface="Coming Soon"/>
                          <a:sym typeface="Coming Soon"/>
                        </a:rPr>
                        <a:t>Static Methods</a:t>
                      </a:r>
                      <a:endParaRPr>
                        <a:latin typeface="Coming Soon"/>
                        <a:ea typeface="Coming Soon"/>
                        <a:cs typeface="Coming Soon"/>
                        <a:sym typeface="Coming Soon"/>
                      </a:endParaRPr>
                    </a:p>
                  </a:txBody>
                  <a:tcPr marT="91425" marB="91425" marR="91425" marL="91425"/>
                </a:tc>
              </a:tr>
              <a:tr h="388175">
                <a:tc>
                  <a:txBody>
                    <a:bodyPr/>
                    <a:lstStyle/>
                    <a:p>
                      <a:pPr indent="0" lvl="0" marL="0" rtl="0" algn="l">
                        <a:spcBef>
                          <a:spcPts val="0"/>
                        </a:spcBef>
                        <a:spcAft>
                          <a:spcPts val="0"/>
                        </a:spcAft>
                        <a:buNone/>
                      </a:pPr>
                      <a:r>
                        <a:rPr lang="en">
                          <a:solidFill>
                            <a:srgbClr val="212121"/>
                          </a:solidFill>
                        </a:rPr>
                        <a:t>activeSelf</a:t>
                      </a:r>
                      <a:endParaRPr>
                        <a:solidFill>
                          <a:srgbClr val="212121"/>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GameObject </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AddComponent</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Find</a:t>
                      </a:r>
                      <a:endParaRPr/>
                    </a:p>
                  </a:txBody>
                  <a:tcPr marT="91425" marB="91425" marR="91425" marL="91425"/>
                </a:tc>
              </a:tr>
              <a:tr h="388175">
                <a:tc>
                  <a:txBody>
                    <a:bodyPr/>
                    <a:lstStyle/>
                    <a:p>
                      <a:pPr indent="0" lvl="0" marL="0" rtl="0" algn="l">
                        <a:spcBef>
                          <a:spcPts val="0"/>
                        </a:spcBef>
                        <a:spcAft>
                          <a:spcPts val="0"/>
                        </a:spcAft>
                        <a:buNone/>
                      </a:pPr>
                      <a:r>
                        <a:rPr lang="en"/>
                        <a:t>isStatic</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CompareTag</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FindWithTag</a:t>
                      </a:r>
                      <a:endParaRPr>
                        <a:solidFill>
                          <a:schemeClr val="dk2"/>
                        </a:solidFill>
                      </a:endParaRPr>
                    </a:p>
                  </a:txBody>
                  <a:tcPr marT="91425" marB="91425" marR="91425" marL="91425"/>
                </a:tc>
              </a:tr>
              <a:tr h="388175">
                <a:tc>
                  <a:txBody>
                    <a:bodyPr/>
                    <a:lstStyle/>
                    <a:p>
                      <a:pPr indent="0" lvl="0" marL="0" rtl="0" algn="l">
                        <a:spcBef>
                          <a:spcPts val="0"/>
                        </a:spcBef>
                        <a:spcAft>
                          <a:spcPts val="0"/>
                        </a:spcAft>
                        <a:buNone/>
                      </a:pPr>
                      <a:r>
                        <a:rPr lang="en">
                          <a:solidFill>
                            <a:schemeClr val="dk2"/>
                          </a:solidFill>
                        </a:rPr>
                        <a:t>Layer</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2"/>
                          </a:solidFill>
                        </a:rPr>
                        <a:t>GetComponent</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FindGameObjectsWithTag</a:t>
                      </a:r>
                      <a:endParaRPr>
                        <a:solidFill>
                          <a:schemeClr val="dk2"/>
                        </a:solidFill>
                      </a:endParaRPr>
                    </a:p>
                  </a:txBody>
                  <a:tcPr marT="91425" marB="91425" marR="91425" marL="91425"/>
                </a:tc>
              </a:tr>
              <a:tr h="388175">
                <a:tc>
                  <a:txBody>
                    <a:bodyPr/>
                    <a:lstStyle/>
                    <a:p>
                      <a:pPr indent="0" lvl="0" marL="0" rtl="0" algn="l">
                        <a:spcBef>
                          <a:spcPts val="0"/>
                        </a:spcBef>
                        <a:spcAft>
                          <a:spcPts val="0"/>
                        </a:spcAft>
                        <a:buNone/>
                      </a:pPr>
                      <a:r>
                        <a:rPr lang="en">
                          <a:solidFill>
                            <a:srgbClr val="212121"/>
                          </a:solidFill>
                        </a:rPr>
                        <a:t>Scene</a:t>
                      </a:r>
                      <a:endParaRPr>
                        <a:solidFill>
                          <a:srgbClr val="21212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2"/>
                          </a:solidFill>
                        </a:rPr>
                        <a:t>SetActive</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t>CreatePrimitive</a:t>
                      </a:r>
                      <a:endParaRPr/>
                    </a:p>
                  </a:txBody>
                  <a:tcPr marT="91425" marB="91425" marR="91425" marL="91425"/>
                </a:tc>
              </a:tr>
              <a:tr h="388175">
                <a:tc>
                  <a:txBody>
                    <a:bodyPr/>
                    <a:lstStyle/>
                    <a:p>
                      <a:pPr indent="0" lvl="0" marL="0" rtl="0" algn="l">
                        <a:spcBef>
                          <a:spcPts val="0"/>
                        </a:spcBef>
                        <a:spcAft>
                          <a:spcPts val="0"/>
                        </a:spcAft>
                        <a:buNone/>
                      </a:pPr>
                      <a:r>
                        <a:rPr lang="en">
                          <a:solidFill>
                            <a:schemeClr val="dk2"/>
                          </a:solidFill>
                        </a:rPr>
                        <a:t>Tag</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2"/>
                          </a:solidFill>
                        </a:rPr>
                        <a:t>SetParent</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Destroy</a:t>
                      </a:r>
                      <a:endParaRPr>
                        <a:solidFill>
                          <a:schemeClr val="dk2"/>
                        </a:solidFill>
                      </a:endParaRPr>
                    </a:p>
                  </a:txBody>
                  <a:tcPr marT="91425" marB="91425" marR="91425" marL="91425"/>
                </a:tc>
              </a:tr>
              <a:tr h="388175">
                <a:tc>
                  <a:txBody>
                    <a:bodyPr/>
                    <a:lstStyle/>
                    <a:p>
                      <a:pPr indent="0" lvl="0" marL="0" rtl="0" algn="l">
                        <a:spcBef>
                          <a:spcPts val="0"/>
                        </a:spcBef>
                        <a:spcAft>
                          <a:spcPts val="0"/>
                        </a:spcAft>
                        <a:buNone/>
                      </a:pPr>
                      <a:r>
                        <a:rPr lang="en">
                          <a:solidFill>
                            <a:schemeClr val="dk2"/>
                          </a:solidFill>
                        </a:rPr>
                        <a:t>Transform</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GetComponentsInChildren</a:t>
                      </a:r>
                      <a:endParaRPr/>
                    </a:p>
                  </a:txBody>
                  <a:tcPr marT="91425" marB="91425" marR="91425" marL="91425"/>
                </a:tc>
                <a:tc>
                  <a:txBody>
                    <a:bodyPr/>
                    <a:lstStyle/>
                    <a:p>
                      <a:pPr indent="0" lvl="0" marL="0" rtl="0" algn="l">
                        <a:spcBef>
                          <a:spcPts val="0"/>
                        </a:spcBef>
                        <a:spcAft>
                          <a:spcPts val="0"/>
                        </a:spcAft>
                        <a:buNone/>
                      </a:pPr>
                      <a:r>
                        <a:rPr lang="en"/>
                        <a:t>DontDestroyOnLoad</a:t>
                      </a:r>
                      <a:endParaRPr/>
                    </a:p>
                  </a:txBody>
                  <a:tcPr marT="91425" marB="91425" marR="91425" marL="91425"/>
                </a:tc>
              </a:tr>
              <a:tr h="388175">
                <a:tc>
                  <a:txBody>
                    <a:bodyPr/>
                    <a:lstStyle/>
                    <a:p>
                      <a:pPr indent="0" lvl="0" marL="0" rtl="0" algn="l">
                        <a:spcBef>
                          <a:spcPts val="0"/>
                        </a:spcBef>
                        <a:spcAft>
                          <a:spcPts val="0"/>
                        </a:spcAft>
                        <a:buNone/>
                      </a:pPr>
                      <a:r>
                        <a:rPr lang="en"/>
                        <a:t>activeInHierarchy</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ToString</a:t>
                      </a:r>
                      <a:endParaRPr/>
                    </a:p>
                  </a:txBody>
                  <a:tcPr marT="91425" marB="91425" marR="91425" marL="91425"/>
                </a:tc>
                <a:tc>
                  <a:txBody>
                    <a:bodyPr/>
                    <a:lstStyle/>
                    <a:p>
                      <a:pPr indent="0" lvl="0" marL="0" rtl="0" algn="l">
                        <a:spcBef>
                          <a:spcPts val="0"/>
                        </a:spcBef>
                        <a:spcAft>
                          <a:spcPts val="0"/>
                        </a:spcAft>
                        <a:buNone/>
                      </a:pPr>
                      <a:r>
                        <a:rPr lang="en">
                          <a:solidFill>
                            <a:schemeClr val="dk2"/>
                          </a:solidFill>
                        </a:rPr>
                        <a:t>Instantiate</a:t>
                      </a:r>
                      <a:endParaRPr>
                        <a:solidFill>
                          <a:schemeClr val="dk2"/>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Kas ir Spēles Objekti (GameObject)?</a:t>
            </a:r>
            <a:endParaRPr/>
          </a:p>
        </p:txBody>
      </p:sp>
      <p:sp>
        <p:nvSpPr>
          <p:cNvPr id="249" name="Google Shape;249;p30"/>
          <p:cNvSpPr txBox="1"/>
          <p:nvPr>
            <p:ph idx="1" type="body"/>
          </p:nvPr>
        </p:nvSpPr>
        <p:spPr>
          <a:xfrm>
            <a:off x="613100" y="1329500"/>
            <a:ext cx="5294400" cy="3689700"/>
          </a:xfrm>
          <a:prstGeom prst="rect">
            <a:avLst/>
          </a:prstGeom>
        </p:spPr>
        <p:txBody>
          <a:bodyPr anchorCtr="0" anchor="t" bIns="0" lIns="91425" spcFirstLastPara="1" rIns="91425" wrap="square" tIns="0">
            <a:noAutofit/>
          </a:bodyPr>
          <a:lstStyle/>
          <a:p>
            <a:pPr indent="-263525" lvl="0" marL="457200" rtl="0" algn="l">
              <a:lnSpc>
                <a:spcPct val="115000"/>
              </a:lnSpc>
              <a:spcBef>
                <a:spcPts val="0"/>
              </a:spcBef>
              <a:spcAft>
                <a:spcPts val="0"/>
              </a:spcAft>
              <a:buClr>
                <a:srgbClr val="212121"/>
              </a:buClr>
              <a:buSzPts val="550"/>
              <a:buFont typeface="Nerko One"/>
              <a:buChar char="●"/>
            </a:pPr>
            <a:r>
              <a:rPr lang="en" sz="1400">
                <a:solidFill>
                  <a:srgbClr val="212121"/>
                </a:solidFill>
                <a:latin typeface="Nerko One"/>
                <a:ea typeface="Nerko One"/>
                <a:cs typeface="Nerko One"/>
                <a:sym typeface="Nerko One"/>
              </a:rPr>
              <a:t>GameObject ir galvenie Unity objekti, kas attēlo Cilvēkus, dekorācijas un apkārtni. Tie paši par sevi neko daudz nepaveic, bet darbojas kā komponentu konteineris, kas īsteno reālo funkcionalitāti.</a:t>
            </a:r>
            <a:endParaRPr sz="1400">
              <a:solidFill>
                <a:srgbClr val="212121"/>
              </a:solidFill>
              <a:latin typeface="Nerko One"/>
              <a:ea typeface="Nerko One"/>
              <a:cs typeface="Nerko One"/>
              <a:sym typeface="Nerko One"/>
            </a:endParaRPr>
          </a:p>
          <a:p>
            <a:pPr indent="-263525" lvl="0" marL="457200" rtl="0" algn="l">
              <a:lnSpc>
                <a:spcPct val="115000"/>
              </a:lnSpc>
              <a:spcBef>
                <a:spcPts val="0"/>
              </a:spcBef>
              <a:spcAft>
                <a:spcPts val="0"/>
              </a:spcAft>
              <a:buClr>
                <a:srgbClr val="212121"/>
              </a:buClr>
              <a:buSzPts val="550"/>
              <a:buFont typeface="Nerko One"/>
              <a:buChar char="●"/>
            </a:pPr>
            <a:r>
              <a:rPr lang="en" sz="1400">
                <a:solidFill>
                  <a:srgbClr val="212121"/>
                </a:solidFill>
                <a:latin typeface="Nerko One"/>
                <a:ea typeface="Nerko One"/>
                <a:cs typeface="Nerko One"/>
                <a:sym typeface="Nerko One"/>
              </a:rPr>
              <a:t>Piemēram, gaismas objekts tiek izveidots ,tajā brīdi kad pievienojat Light komponentu tam Spēles objektam.</a:t>
            </a:r>
            <a:endParaRPr sz="1400">
              <a:solidFill>
                <a:srgbClr val="212121"/>
              </a:solidFill>
              <a:latin typeface="Nerko One"/>
              <a:ea typeface="Nerko One"/>
              <a:cs typeface="Nerko One"/>
              <a:sym typeface="Nerko One"/>
            </a:endParaRPr>
          </a:p>
          <a:p>
            <a:pPr indent="-263525" lvl="0" marL="457200" rtl="0" algn="l">
              <a:lnSpc>
                <a:spcPct val="115000"/>
              </a:lnSpc>
              <a:spcBef>
                <a:spcPts val="0"/>
              </a:spcBef>
              <a:spcAft>
                <a:spcPts val="0"/>
              </a:spcAft>
              <a:buClr>
                <a:srgbClr val="212121"/>
              </a:buClr>
              <a:buSzPts val="550"/>
              <a:buFont typeface="Nerko One"/>
              <a:buChar char="●"/>
            </a:pPr>
            <a:r>
              <a:rPr lang="en" sz="1400">
                <a:solidFill>
                  <a:srgbClr val="212121"/>
                </a:solidFill>
                <a:latin typeface="Nerko One"/>
                <a:ea typeface="Nerko One"/>
                <a:cs typeface="Nerko One"/>
                <a:sym typeface="Nerko One"/>
              </a:rPr>
              <a:t>Game Objektam var pievienot jebkādas komponentes</a:t>
            </a:r>
            <a:endParaRPr sz="1400">
              <a:solidFill>
                <a:srgbClr val="212121"/>
              </a:solidFill>
              <a:latin typeface="Nerko One"/>
              <a:ea typeface="Nerko One"/>
              <a:cs typeface="Nerko One"/>
              <a:sym typeface="Nerko One"/>
            </a:endParaRPr>
          </a:p>
          <a:p>
            <a:pPr indent="-263525" lvl="0" marL="457200" rtl="0" algn="l">
              <a:lnSpc>
                <a:spcPct val="115000"/>
              </a:lnSpc>
              <a:spcBef>
                <a:spcPts val="0"/>
              </a:spcBef>
              <a:spcAft>
                <a:spcPts val="0"/>
              </a:spcAft>
              <a:buClr>
                <a:srgbClr val="212121"/>
              </a:buClr>
              <a:buSzPts val="550"/>
              <a:buFont typeface="Nerko One"/>
              <a:buChar char="●"/>
            </a:pPr>
            <a:r>
              <a:rPr lang="en" sz="1400">
                <a:solidFill>
                  <a:srgbClr val="212121"/>
                </a:solidFill>
                <a:latin typeface="Nerko One"/>
                <a:ea typeface="Nerko One"/>
                <a:cs typeface="Nerko One"/>
                <a:sym typeface="Nerko One"/>
              </a:rPr>
              <a:t>GameObject vienmēr ir pievienots Transform komponents (lai attēlotu pozīciju un orientāciju), un to nav iespējams noņemt.</a:t>
            </a:r>
            <a:endParaRPr sz="1400">
              <a:solidFill>
                <a:srgbClr val="212121"/>
              </a:solidFill>
              <a:latin typeface="Nerko One"/>
              <a:ea typeface="Nerko One"/>
              <a:cs typeface="Nerko One"/>
              <a:sym typeface="Nerko One"/>
            </a:endParaRPr>
          </a:p>
          <a:p>
            <a:pPr indent="-263525" lvl="0" marL="457200" rtl="0" algn="l">
              <a:lnSpc>
                <a:spcPct val="115000"/>
              </a:lnSpc>
              <a:spcBef>
                <a:spcPts val="0"/>
              </a:spcBef>
              <a:spcAft>
                <a:spcPts val="0"/>
              </a:spcAft>
              <a:buClr>
                <a:srgbClr val="212121"/>
              </a:buClr>
              <a:buSzPts val="550"/>
              <a:buFont typeface="Nerko One"/>
              <a:buChar char="●"/>
            </a:pPr>
            <a:r>
              <a:rPr lang="en" sz="1400">
                <a:solidFill>
                  <a:srgbClr val="212121"/>
                </a:solidFill>
                <a:latin typeface="Nerko One"/>
                <a:ea typeface="Nerko One"/>
                <a:cs typeface="Nerko One"/>
                <a:sym typeface="Nerko One"/>
              </a:rPr>
              <a:t>Spēles objekts var but gan divdimensionals gan ari trīs dimensionāls, spēles objekti ir vissvarīgākā lieta tavā spēle, jo pilnīgi viss pastāv tikai no Spēles Objektiem.</a:t>
            </a:r>
            <a:endParaRPr sz="1400">
              <a:solidFill>
                <a:srgbClr val="212121"/>
              </a:solidFill>
              <a:latin typeface="Nerko One"/>
              <a:ea typeface="Nerko One"/>
              <a:cs typeface="Nerko One"/>
              <a:sym typeface="Nerko One"/>
            </a:endParaRPr>
          </a:p>
          <a:p>
            <a:pPr indent="-263525" lvl="0" marL="457200" marR="38100" rtl="0" algn="l">
              <a:lnSpc>
                <a:spcPct val="128571"/>
              </a:lnSpc>
              <a:spcBef>
                <a:spcPts val="0"/>
              </a:spcBef>
              <a:spcAft>
                <a:spcPts val="0"/>
              </a:spcAft>
              <a:buClr>
                <a:srgbClr val="212121"/>
              </a:buClr>
              <a:buSzPts val="550"/>
              <a:buFont typeface="Nerko One"/>
              <a:buChar char="●"/>
            </a:pPr>
            <a:r>
              <a:rPr lang="en" sz="1400">
                <a:solidFill>
                  <a:srgbClr val="212121"/>
                </a:solidFill>
                <a:latin typeface="Nerko One"/>
                <a:ea typeface="Nerko One"/>
                <a:cs typeface="Nerko One"/>
                <a:sym typeface="Nerko One"/>
              </a:rPr>
              <a:t>Speles Objekts ir vizuāls attēlojums ar visiem objektiem spele</a:t>
            </a:r>
            <a:endParaRPr sz="450">
              <a:solidFill>
                <a:srgbClr val="212121"/>
              </a:solidFill>
              <a:latin typeface="Nerko One"/>
              <a:ea typeface="Nerko One"/>
              <a:cs typeface="Nerko One"/>
              <a:sym typeface="Nerko One"/>
            </a:endParaRPr>
          </a:p>
        </p:txBody>
      </p:sp>
      <p:grpSp>
        <p:nvGrpSpPr>
          <p:cNvPr id="250" name="Google Shape;250;p30"/>
          <p:cNvGrpSpPr/>
          <p:nvPr/>
        </p:nvGrpSpPr>
        <p:grpSpPr>
          <a:xfrm>
            <a:off x="583869" y="636794"/>
            <a:ext cx="669530" cy="189148"/>
            <a:chOff x="470524" y="2358481"/>
            <a:chExt cx="174239" cy="49220"/>
          </a:xfrm>
        </p:grpSpPr>
        <p:sp>
          <p:nvSpPr>
            <p:cNvPr id="251" name="Google Shape;251;p30"/>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30"/>
          <p:cNvGrpSpPr/>
          <p:nvPr/>
        </p:nvGrpSpPr>
        <p:grpSpPr>
          <a:xfrm rot="736514">
            <a:off x="4353173" y="3953923"/>
            <a:ext cx="174717" cy="360200"/>
            <a:chOff x="2561575" y="2201730"/>
            <a:chExt cx="174724" cy="360214"/>
          </a:xfrm>
        </p:grpSpPr>
        <p:sp>
          <p:nvSpPr>
            <p:cNvPr id="255" name="Google Shape;255;p30"/>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30"/>
          <p:cNvGrpSpPr/>
          <p:nvPr/>
        </p:nvGrpSpPr>
        <p:grpSpPr>
          <a:xfrm rot="-9382218">
            <a:off x="5803588" y="2779503"/>
            <a:ext cx="174713" cy="360192"/>
            <a:chOff x="2561575" y="2201730"/>
            <a:chExt cx="174724" cy="360214"/>
          </a:xfrm>
        </p:grpSpPr>
        <p:sp>
          <p:nvSpPr>
            <p:cNvPr id="259" name="Google Shape;259;p30"/>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2" name="Google Shape;262;p30"/>
          <p:cNvPicPr preferRelativeResize="0"/>
          <p:nvPr/>
        </p:nvPicPr>
        <p:blipFill>
          <a:blip r:embed="rId3">
            <a:alphaModFix/>
          </a:blip>
          <a:stretch>
            <a:fillRect/>
          </a:stretch>
        </p:blipFill>
        <p:spPr>
          <a:xfrm>
            <a:off x="6324664" y="1198063"/>
            <a:ext cx="2648735" cy="382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Kas ir Transform?</a:t>
            </a:r>
            <a:endParaRPr/>
          </a:p>
        </p:txBody>
      </p:sp>
      <p:sp>
        <p:nvSpPr>
          <p:cNvPr id="268" name="Google Shape;268;p31"/>
          <p:cNvSpPr txBox="1"/>
          <p:nvPr>
            <p:ph idx="1" type="body"/>
          </p:nvPr>
        </p:nvSpPr>
        <p:spPr>
          <a:xfrm>
            <a:off x="522825" y="1319400"/>
            <a:ext cx="5294400" cy="2221800"/>
          </a:xfrm>
          <a:prstGeom prst="rect">
            <a:avLst/>
          </a:prstGeom>
        </p:spPr>
        <p:txBody>
          <a:bodyPr anchorCtr="0" anchor="t" bIns="0" lIns="91425" spcFirstLastPara="1" rIns="91425" wrap="square" tIns="0">
            <a:noAutofit/>
          </a:bodyPr>
          <a:lstStyle/>
          <a:p>
            <a:pPr indent="-317500" lvl="0" marL="457200" rtl="0" algn="l">
              <a:lnSpc>
                <a:spcPct val="115000"/>
              </a:lnSpc>
              <a:spcBef>
                <a:spcPts val="0"/>
              </a:spcBef>
              <a:spcAft>
                <a:spcPts val="0"/>
              </a:spcAft>
              <a:buClr>
                <a:srgbClr val="212121"/>
              </a:buClr>
              <a:buSzPts val="1400"/>
              <a:buFont typeface="Nerko One"/>
              <a:buChar char="●"/>
            </a:pPr>
            <a:r>
              <a:rPr lang="en" sz="1400">
                <a:solidFill>
                  <a:srgbClr val="212121"/>
                </a:solidFill>
                <a:latin typeface="Nerko One"/>
                <a:ea typeface="Nerko One"/>
                <a:cs typeface="Nerko One"/>
                <a:sym typeface="Nerko One"/>
              </a:rPr>
              <a:t>Transform tiek izmantota, lai saglabātu GameObject pozīciju, rotāciju, mērogu un vecāku stāvokli, un tāpēc tā ir ļoti svarīga.</a:t>
            </a:r>
            <a:endParaRPr sz="1400">
              <a:solidFill>
                <a:srgbClr val="212121"/>
              </a:solidFill>
              <a:latin typeface="Nerko One"/>
              <a:ea typeface="Nerko One"/>
              <a:cs typeface="Nerko One"/>
              <a:sym typeface="Nerko One"/>
            </a:endParaRPr>
          </a:p>
          <a:p>
            <a:pPr indent="-317500" lvl="0" marL="457200" rtl="0" algn="l">
              <a:lnSpc>
                <a:spcPct val="115000"/>
              </a:lnSpc>
              <a:spcBef>
                <a:spcPts val="0"/>
              </a:spcBef>
              <a:spcAft>
                <a:spcPts val="0"/>
              </a:spcAft>
              <a:buClr>
                <a:srgbClr val="212121"/>
              </a:buClr>
              <a:buSzPts val="1400"/>
              <a:buFont typeface="Nerko One"/>
              <a:buChar char="●"/>
            </a:pPr>
            <a:r>
              <a:rPr lang="en" sz="1400">
                <a:solidFill>
                  <a:srgbClr val="212121"/>
                </a:solidFill>
                <a:latin typeface="Nerko One"/>
                <a:ea typeface="Nerko One"/>
                <a:cs typeface="Nerko One"/>
                <a:sym typeface="Nerko One"/>
              </a:rPr>
              <a:t>Transform komponents nosaka katra ainas objekta pozīciju, rotāciju un mērogu.</a:t>
            </a:r>
            <a:endParaRPr sz="1400">
              <a:solidFill>
                <a:srgbClr val="212121"/>
              </a:solidFill>
              <a:latin typeface="Nerko One"/>
              <a:ea typeface="Nerko One"/>
              <a:cs typeface="Nerko One"/>
              <a:sym typeface="Nerko One"/>
            </a:endParaRPr>
          </a:p>
          <a:p>
            <a:pPr indent="-317500" lvl="0" marL="457200" marR="38100" rtl="0" algn="l">
              <a:lnSpc>
                <a:spcPct val="128571"/>
              </a:lnSpc>
              <a:spcBef>
                <a:spcPts val="0"/>
              </a:spcBef>
              <a:spcAft>
                <a:spcPts val="0"/>
              </a:spcAft>
              <a:buClr>
                <a:srgbClr val="212121"/>
              </a:buClr>
              <a:buSzPts val="1400"/>
              <a:buFont typeface="Nerko One"/>
              <a:buChar char="●"/>
            </a:pPr>
            <a:r>
              <a:rPr lang="en" sz="1400">
                <a:solidFill>
                  <a:srgbClr val="212121"/>
                </a:solidFill>
                <a:latin typeface="Nerko One"/>
                <a:ea typeface="Nerko One"/>
                <a:cs typeface="Nerko One"/>
                <a:sym typeface="Nerko One"/>
              </a:rPr>
              <a:t>Transform var rediģēt ainas skatā vai mainot tās datus inspektorā. Ainā ir iespējams pārveidot transform izmantojot rīkus priekš Pārvietošanas, pagriešanas un mērogam. Šie rīki atrodas Unity redaktora augšējā kreisajā stūrī.</a:t>
            </a:r>
            <a:endParaRPr sz="1400">
              <a:solidFill>
                <a:srgbClr val="212121"/>
              </a:solidFill>
              <a:latin typeface="Nerko One"/>
              <a:ea typeface="Nerko One"/>
              <a:cs typeface="Nerko One"/>
              <a:sym typeface="Nerko One"/>
            </a:endParaRPr>
          </a:p>
          <a:p>
            <a:pPr indent="-250825" lvl="0" marL="457200" rtl="0" algn="l">
              <a:lnSpc>
                <a:spcPct val="115000"/>
              </a:lnSpc>
              <a:spcBef>
                <a:spcPts val="0"/>
              </a:spcBef>
              <a:spcAft>
                <a:spcPts val="0"/>
              </a:spcAft>
              <a:buClr>
                <a:srgbClr val="212121"/>
              </a:buClr>
              <a:buSzPts val="350"/>
              <a:buFont typeface="Nerko One"/>
              <a:buChar char="●"/>
            </a:pPr>
            <a:r>
              <a:t/>
            </a:r>
            <a:endParaRPr sz="350">
              <a:solidFill>
                <a:srgbClr val="212121"/>
              </a:solidFill>
              <a:latin typeface="Nerko One"/>
              <a:ea typeface="Nerko One"/>
              <a:cs typeface="Nerko One"/>
              <a:sym typeface="Nerko One"/>
            </a:endParaRPr>
          </a:p>
        </p:txBody>
      </p:sp>
      <p:grpSp>
        <p:nvGrpSpPr>
          <p:cNvPr id="269" name="Google Shape;269;p31"/>
          <p:cNvGrpSpPr/>
          <p:nvPr/>
        </p:nvGrpSpPr>
        <p:grpSpPr>
          <a:xfrm>
            <a:off x="583869" y="636794"/>
            <a:ext cx="669530" cy="189148"/>
            <a:chOff x="470524" y="2358481"/>
            <a:chExt cx="174239" cy="49220"/>
          </a:xfrm>
        </p:grpSpPr>
        <p:sp>
          <p:nvSpPr>
            <p:cNvPr id="270" name="Google Shape;270;p31"/>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31"/>
          <p:cNvGrpSpPr/>
          <p:nvPr/>
        </p:nvGrpSpPr>
        <p:grpSpPr>
          <a:xfrm rot="736514">
            <a:off x="4353173" y="3953923"/>
            <a:ext cx="174717" cy="360200"/>
            <a:chOff x="2561575" y="2201730"/>
            <a:chExt cx="174724" cy="360214"/>
          </a:xfrm>
        </p:grpSpPr>
        <p:sp>
          <p:nvSpPr>
            <p:cNvPr id="274" name="Google Shape;274;p31"/>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31"/>
          <p:cNvGrpSpPr/>
          <p:nvPr/>
        </p:nvGrpSpPr>
        <p:grpSpPr>
          <a:xfrm rot="-9382218">
            <a:off x="5803588" y="2779503"/>
            <a:ext cx="174713" cy="360192"/>
            <a:chOff x="2561575" y="2201730"/>
            <a:chExt cx="174724" cy="360214"/>
          </a:xfrm>
        </p:grpSpPr>
        <p:sp>
          <p:nvSpPr>
            <p:cNvPr id="278" name="Google Shape;278;p31"/>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1" name="Google Shape;281;p31"/>
          <p:cNvPicPr preferRelativeResize="0"/>
          <p:nvPr/>
        </p:nvPicPr>
        <p:blipFill>
          <a:blip r:embed="rId3">
            <a:alphaModFix/>
          </a:blip>
          <a:stretch>
            <a:fillRect/>
          </a:stretch>
        </p:blipFill>
        <p:spPr>
          <a:xfrm>
            <a:off x="2431425" y="4112299"/>
            <a:ext cx="6674151" cy="993050"/>
          </a:xfrm>
          <a:prstGeom prst="rect">
            <a:avLst/>
          </a:prstGeom>
          <a:noFill/>
          <a:ln>
            <a:noFill/>
          </a:ln>
        </p:spPr>
      </p:pic>
      <p:pic>
        <p:nvPicPr>
          <p:cNvPr id="282" name="Google Shape;282;p31"/>
          <p:cNvPicPr preferRelativeResize="0"/>
          <p:nvPr/>
        </p:nvPicPr>
        <p:blipFill>
          <a:blip r:embed="rId4">
            <a:alphaModFix/>
          </a:blip>
          <a:stretch>
            <a:fillRect/>
          </a:stretch>
        </p:blipFill>
        <p:spPr>
          <a:xfrm>
            <a:off x="6195575" y="1132450"/>
            <a:ext cx="2848950" cy="201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Kas ir Parenting?</a:t>
            </a:r>
            <a:endParaRPr/>
          </a:p>
        </p:txBody>
      </p:sp>
      <p:sp>
        <p:nvSpPr>
          <p:cNvPr id="288" name="Google Shape;288;p32"/>
          <p:cNvSpPr txBox="1"/>
          <p:nvPr>
            <p:ph idx="1" type="body"/>
          </p:nvPr>
        </p:nvSpPr>
        <p:spPr>
          <a:xfrm>
            <a:off x="301525" y="1319400"/>
            <a:ext cx="5294400" cy="2221800"/>
          </a:xfrm>
          <a:prstGeom prst="rect">
            <a:avLst/>
          </a:prstGeom>
        </p:spPr>
        <p:txBody>
          <a:bodyPr anchorCtr="0" anchor="t" bIns="0" lIns="91425" spcFirstLastPara="1" rIns="91425" wrap="square" tIns="0">
            <a:noAutofit/>
          </a:bodyPr>
          <a:lstStyle/>
          <a:p>
            <a:pPr indent="-304800" lvl="0" marL="457200" rtl="0" algn="l">
              <a:lnSpc>
                <a:spcPct val="115000"/>
              </a:lnSpc>
              <a:spcBef>
                <a:spcPts val="0"/>
              </a:spcBef>
              <a:spcAft>
                <a:spcPts val="0"/>
              </a:spcAft>
              <a:buClr>
                <a:srgbClr val="212121"/>
              </a:buClr>
              <a:buSzPts val="1200"/>
              <a:buFont typeface="Nerko One"/>
              <a:buChar char="●"/>
            </a:pPr>
            <a:r>
              <a:rPr lang="en" sz="1200">
                <a:solidFill>
                  <a:srgbClr val="212121"/>
                </a:solidFill>
                <a:latin typeface="Nerko One"/>
                <a:ea typeface="Nerko One"/>
                <a:cs typeface="Nerko One"/>
                <a:sym typeface="Nerko One"/>
              </a:rPr>
              <a:t>Parenting ir viens no vissvarīgākajiem jēdzieniem, kas jāsaprot, lietojot Unity. Ja Spēles objektam ir bērns, tad tas bērns pārvietosies, griezīsies un palielināsies tieši tā, kā to dara tā vecāks. Jebkuram objektam var būt vairāki bērni, bet šiem bērniem var būt tikai viens vecāks. Objekts, kas atrodas </a:t>
            </a:r>
            <a:r>
              <a:rPr lang="en" sz="1200">
                <a:solidFill>
                  <a:srgbClr val="212121"/>
                </a:solidFill>
                <a:latin typeface="Nerko One"/>
                <a:ea typeface="Nerko One"/>
                <a:cs typeface="Nerko One"/>
                <a:sym typeface="Nerko One"/>
              </a:rPr>
              <a:t>hierarhijā </a:t>
            </a:r>
            <a:r>
              <a:rPr lang="en" sz="1200">
                <a:solidFill>
                  <a:srgbClr val="212121"/>
                </a:solidFill>
                <a:latin typeface="Nerko One"/>
                <a:ea typeface="Nerko One"/>
                <a:cs typeface="Nerko One"/>
                <a:sym typeface="Nerko One"/>
              </a:rPr>
              <a:t>pašā augšā ( vienīgais objekts hierarhijā, kuram nav vecāka) ir zināma kā sakne.</a:t>
            </a:r>
            <a:endParaRPr sz="1200">
              <a:solidFill>
                <a:srgbClr val="212121"/>
              </a:solidFill>
              <a:latin typeface="Nerko One"/>
              <a:ea typeface="Nerko One"/>
              <a:cs typeface="Nerko One"/>
              <a:sym typeface="Nerko One"/>
            </a:endParaRPr>
          </a:p>
          <a:p>
            <a:pPr indent="-304800" lvl="0" marL="457200" marR="38100" rtl="0" algn="l">
              <a:lnSpc>
                <a:spcPct val="128571"/>
              </a:lnSpc>
              <a:spcBef>
                <a:spcPts val="0"/>
              </a:spcBef>
              <a:spcAft>
                <a:spcPts val="0"/>
              </a:spcAft>
              <a:buClr>
                <a:srgbClr val="212121"/>
              </a:buClr>
              <a:buSzPts val="1200"/>
              <a:buFont typeface="Nerko One"/>
              <a:buChar char="●"/>
            </a:pPr>
            <a:r>
              <a:rPr lang="en" sz="1200">
                <a:solidFill>
                  <a:srgbClr val="212121"/>
                </a:solidFill>
                <a:latin typeface="Nerko One"/>
                <a:ea typeface="Nerko One"/>
                <a:cs typeface="Nerko One"/>
                <a:sym typeface="Nerko One"/>
              </a:rPr>
              <a:t>Jūs varat izveidot vecāku, velkot jebkuru GameObject hierarhijas skatā uz citu, vai ari caur kodu.</a:t>
            </a:r>
            <a:endParaRPr sz="1200">
              <a:solidFill>
                <a:srgbClr val="212121"/>
              </a:solidFill>
              <a:latin typeface="Nerko One"/>
              <a:ea typeface="Nerko One"/>
              <a:cs typeface="Nerko One"/>
              <a:sym typeface="Nerko One"/>
            </a:endParaRPr>
          </a:p>
        </p:txBody>
      </p:sp>
      <p:grpSp>
        <p:nvGrpSpPr>
          <p:cNvPr id="289" name="Google Shape;289;p32"/>
          <p:cNvGrpSpPr/>
          <p:nvPr/>
        </p:nvGrpSpPr>
        <p:grpSpPr>
          <a:xfrm>
            <a:off x="583869" y="636794"/>
            <a:ext cx="669530" cy="189148"/>
            <a:chOff x="470524" y="2358481"/>
            <a:chExt cx="174239" cy="49220"/>
          </a:xfrm>
        </p:grpSpPr>
        <p:sp>
          <p:nvSpPr>
            <p:cNvPr id="290" name="Google Shape;290;p32"/>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32"/>
          <p:cNvGrpSpPr/>
          <p:nvPr/>
        </p:nvGrpSpPr>
        <p:grpSpPr>
          <a:xfrm rot="736514">
            <a:off x="4353173" y="3953923"/>
            <a:ext cx="174717" cy="360200"/>
            <a:chOff x="2561575" y="2201730"/>
            <a:chExt cx="174724" cy="360214"/>
          </a:xfrm>
        </p:grpSpPr>
        <p:sp>
          <p:nvSpPr>
            <p:cNvPr id="294" name="Google Shape;294;p32"/>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32"/>
          <p:cNvGrpSpPr/>
          <p:nvPr/>
        </p:nvGrpSpPr>
        <p:grpSpPr>
          <a:xfrm rot="-9382218">
            <a:off x="5803588" y="2779503"/>
            <a:ext cx="174713" cy="360192"/>
            <a:chOff x="2561575" y="2201730"/>
            <a:chExt cx="174724" cy="360214"/>
          </a:xfrm>
        </p:grpSpPr>
        <p:sp>
          <p:nvSpPr>
            <p:cNvPr id="298" name="Google Shape;298;p32"/>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1" name="Google Shape;301;p32"/>
          <p:cNvPicPr preferRelativeResize="0"/>
          <p:nvPr/>
        </p:nvPicPr>
        <p:blipFill>
          <a:blip r:embed="rId3">
            <a:alphaModFix/>
          </a:blip>
          <a:stretch>
            <a:fillRect/>
          </a:stretch>
        </p:blipFill>
        <p:spPr>
          <a:xfrm>
            <a:off x="4146925" y="3172475"/>
            <a:ext cx="1534389" cy="1923100"/>
          </a:xfrm>
          <a:prstGeom prst="rect">
            <a:avLst/>
          </a:prstGeom>
          <a:noFill/>
          <a:ln>
            <a:noFill/>
          </a:ln>
        </p:spPr>
      </p:pic>
      <p:pic>
        <p:nvPicPr>
          <p:cNvPr id="302" name="Google Shape;302;p32"/>
          <p:cNvPicPr preferRelativeResize="0"/>
          <p:nvPr/>
        </p:nvPicPr>
        <p:blipFill>
          <a:blip r:embed="rId4">
            <a:alphaModFix/>
          </a:blip>
          <a:stretch>
            <a:fillRect/>
          </a:stretch>
        </p:blipFill>
        <p:spPr>
          <a:xfrm>
            <a:off x="5801950" y="254750"/>
            <a:ext cx="3393373" cy="290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Kas ir Destroy?</a:t>
            </a:r>
            <a:endParaRPr/>
          </a:p>
        </p:txBody>
      </p:sp>
      <p:sp>
        <p:nvSpPr>
          <p:cNvPr id="308" name="Google Shape;308;p33"/>
          <p:cNvSpPr txBox="1"/>
          <p:nvPr>
            <p:ph idx="1" type="body"/>
          </p:nvPr>
        </p:nvSpPr>
        <p:spPr>
          <a:xfrm>
            <a:off x="301525" y="1563625"/>
            <a:ext cx="5294400" cy="2221800"/>
          </a:xfrm>
          <a:prstGeom prst="rect">
            <a:avLst/>
          </a:prstGeom>
        </p:spPr>
        <p:txBody>
          <a:bodyPr anchorCtr="0" anchor="t" bIns="0" lIns="91425" spcFirstLastPara="1" rIns="91425" wrap="square" tIns="0">
            <a:noAutofit/>
          </a:bodyPr>
          <a:lstStyle/>
          <a:p>
            <a:pPr indent="-311150" lvl="0" marL="457200" marR="38100" rtl="0" algn="l">
              <a:lnSpc>
                <a:spcPct val="128571"/>
              </a:lnSpc>
              <a:spcBef>
                <a:spcPts val="0"/>
              </a:spcBef>
              <a:spcAft>
                <a:spcPts val="0"/>
              </a:spcAft>
              <a:buClr>
                <a:srgbClr val="212121"/>
              </a:buClr>
              <a:buSzPts val="1300"/>
              <a:buFont typeface="Nerko One"/>
              <a:buChar char="●"/>
            </a:pPr>
            <a:r>
              <a:rPr lang="en" sz="1300">
                <a:solidFill>
                  <a:srgbClr val="212121"/>
                </a:solidFill>
                <a:latin typeface="Nerko One"/>
                <a:ea typeface="Nerko One"/>
                <a:cs typeface="Nerko One"/>
                <a:sym typeface="Nerko One"/>
              </a:rPr>
              <a:t>Destroy funkcija tiek izmantota, lai iznīcinātu objektus vai komponentes spēlē. Destroy funkcija, var izņemt objektus no spēles, tādējādi atbrīvojot ar to saistītos resursus un veicot nepieciešamos izmaiņas spēles stāvoklī.</a:t>
            </a:r>
            <a:endParaRPr sz="1300">
              <a:solidFill>
                <a:srgbClr val="212121"/>
              </a:solidFill>
              <a:latin typeface="Nerko One"/>
              <a:ea typeface="Nerko One"/>
              <a:cs typeface="Nerko One"/>
              <a:sym typeface="Nerko One"/>
            </a:endParaRPr>
          </a:p>
          <a:p>
            <a:pPr indent="-311150" lvl="0" marL="457200" marR="38100" rtl="0" algn="l">
              <a:lnSpc>
                <a:spcPct val="128571"/>
              </a:lnSpc>
              <a:spcBef>
                <a:spcPts val="0"/>
              </a:spcBef>
              <a:spcAft>
                <a:spcPts val="0"/>
              </a:spcAft>
              <a:buClr>
                <a:srgbClr val="212121"/>
              </a:buClr>
              <a:buSzPts val="1300"/>
              <a:buFont typeface="Nerko One"/>
              <a:buChar char="●"/>
            </a:pPr>
            <a:r>
              <a:rPr lang="en" sz="1300">
                <a:solidFill>
                  <a:srgbClr val="212121"/>
                </a:solidFill>
                <a:latin typeface="Nerko One"/>
                <a:ea typeface="Nerko One"/>
                <a:cs typeface="Nerko One"/>
                <a:sym typeface="Nerko One"/>
              </a:rPr>
              <a:t>Izmantojot Destroy funkciju, var pārliecināties, ka nepieciešamie objekti tiek pareizi atbrīvoti, optimizējot spēles resursu izmantošanu.</a:t>
            </a:r>
            <a:endParaRPr sz="1300">
              <a:solidFill>
                <a:srgbClr val="212121"/>
              </a:solidFill>
              <a:latin typeface="Nerko One"/>
              <a:ea typeface="Nerko One"/>
              <a:cs typeface="Nerko One"/>
              <a:sym typeface="Nerko One"/>
            </a:endParaRPr>
          </a:p>
        </p:txBody>
      </p:sp>
      <p:grpSp>
        <p:nvGrpSpPr>
          <p:cNvPr id="309" name="Google Shape;309;p33"/>
          <p:cNvGrpSpPr/>
          <p:nvPr/>
        </p:nvGrpSpPr>
        <p:grpSpPr>
          <a:xfrm>
            <a:off x="583869" y="636794"/>
            <a:ext cx="669530" cy="189148"/>
            <a:chOff x="470524" y="2358481"/>
            <a:chExt cx="174239" cy="49220"/>
          </a:xfrm>
        </p:grpSpPr>
        <p:sp>
          <p:nvSpPr>
            <p:cNvPr id="310" name="Google Shape;310;p33"/>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33"/>
          <p:cNvGrpSpPr/>
          <p:nvPr/>
        </p:nvGrpSpPr>
        <p:grpSpPr>
          <a:xfrm rot="736514">
            <a:off x="4353173" y="3953923"/>
            <a:ext cx="174717" cy="360200"/>
            <a:chOff x="2561575" y="2201730"/>
            <a:chExt cx="174724" cy="360214"/>
          </a:xfrm>
        </p:grpSpPr>
        <p:sp>
          <p:nvSpPr>
            <p:cNvPr id="314" name="Google Shape;314;p33"/>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33"/>
          <p:cNvGrpSpPr/>
          <p:nvPr/>
        </p:nvGrpSpPr>
        <p:grpSpPr>
          <a:xfrm rot="-9382218">
            <a:off x="5803588" y="2779503"/>
            <a:ext cx="174713" cy="360192"/>
            <a:chOff x="2561575" y="2201730"/>
            <a:chExt cx="174724" cy="360214"/>
          </a:xfrm>
        </p:grpSpPr>
        <p:sp>
          <p:nvSpPr>
            <p:cNvPr id="318" name="Google Shape;318;p33"/>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1" name="Google Shape;321;p33"/>
          <p:cNvPicPr preferRelativeResize="0"/>
          <p:nvPr/>
        </p:nvPicPr>
        <p:blipFill>
          <a:blip r:embed="rId3">
            <a:alphaModFix/>
          </a:blip>
          <a:stretch>
            <a:fillRect/>
          </a:stretch>
        </p:blipFill>
        <p:spPr>
          <a:xfrm>
            <a:off x="5595925" y="1096300"/>
            <a:ext cx="3748901" cy="268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Kas ir Aktivais Statuss?</a:t>
            </a:r>
            <a:endParaRPr/>
          </a:p>
        </p:txBody>
      </p:sp>
      <p:sp>
        <p:nvSpPr>
          <p:cNvPr id="327" name="Google Shape;327;p34"/>
          <p:cNvSpPr txBox="1"/>
          <p:nvPr>
            <p:ph idx="1" type="body"/>
          </p:nvPr>
        </p:nvSpPr>
        <p:spPr>
          <a:xfrm>
            <a:off x="583875" y="1555975"/>
            <a:ext cx="5294400" cy="3267000"/>
          </a:xfrm>
          <a:prstGeom prst="rect">
            <a:avLst/>
          </a:prstGeom>
        </p:spPr>
        <p:txBody>
          <a:bodyPr anchorCtr="0" anchor="t" bIns="0" lIns="91425" spcFirstLastPara="1" rIns="91425" wrap="square" tIns="0">
            <a:noAutofit/>
          </a:bodyPr>
          <a:lstStyle/>
          <a:p>
            <a:pPr indent="-304800" lvl="0" marL="457200" rtl="0" algn="l">
              <a:lnSpc>
                <a:spcPct val="115000"/>
              </a:lnSpc>
              <a:spcBef>
                <a:spcPts val="0"/>
              </a:spcBef>
              <a:spcAft>
                <a:spcPts val="0"/>
              </a:spcAft>
              <a:buClr>
                <a:srgbClr val="212121"/>
              </a:buClr>
              <a:buSzPts val="1200"/>
              <a:buFont typeface="Nerko One"/>
              <a:buChar char="●"/>
            </a:pPr>
            <a:r>
              <a:rPr lang="en" sz="1200">
                <a:solidFill>
                  <a:srgbClr val="212121"/>
                </a:solidFill>
                <a:latin typeface="Nerko One"/>
                <a:ea typeface="Nerko One"/>
                <a:cs typeface="Nerko One"/>
                <a:sym typeface="Nerko One"/>
              </a:rPr>
              <a:t>GameObjects pēc statusiem ir aktīvi, taču tos var deaktivizēt, tādējādi izslēdzot visus GameObject pievienotos komponentus. Tas parasti nozīmē, ka tas kļūs neredzams un nesaņems nekādus pavēles vai notikumus, piemēram, Update vai FixedUpdate.</a:t>
            </a:r>
            <a:endParaRPr sz="1200">
              <a:solidFill>
                <a:srgbClr val="212121"/>
              </a:solidFill>
              <a:latin typeface="Nerko One"/>
              <a:ea typeface="Nerko One"/>
              <a:cs typeface="Nerko One"/>
              <a:sym typeface="Nerko One"/>
            </a:endParaRPr>
          </a:p>
          <a:p>
            <a:pPr indent="-304800" lvl="0" marL="457200" rtl="0" algn="l">
              <a:lnSpc>
                <a:spcPct val="115000"/>
              </a:lnSpc>
              <a:spcBef>
                <a:spcPts val="0"/>
              </a:spcBef>
              <a:spcAft>
                <a:spcPts val="0"/>
              </a:spcAft>
              <a:buClr>
                <a:srgbClr val="212121"/>
              </a:buClr>
              <a:buSzPts val="1200"/>
              <a:buFont typeface="Nerko One"/>
              <a:buChar char="●"/>
            </a:pPr>
            <a:r>
              <a:rPr lang="en" sz="1200">
                <a:solidFill>
                  <a:srgbClr val="212121"/>
                </a:solidFill>
                <a:latin typeface="Nerko One"/>
                <a:ea typeface="Nerko One"/>
                <a:cs typeface="Nerko One"/>
                <a:sym typeface="Nerko One"/>
              </a:rPr>
              <a:t>GameObject aktīvo statusu attēlo izvēles rūtiņa pa kreisi no GameObject nosaukuma.</a:t>
            </a:r>
            <a:endParaRPr sz="1200">
              <a:solidFill>
                <a:srgbClr val="212121"/>
              </a:solidFill>
              <a:latin typeface="Nerko One"/>
              <a:ea typeface="Nerko One"/>
              <a:cs typeface="Nerko One"/>
              <a:sym typeface="Nerko One"/>
            </a:endParaRPr>
          </a:p>
          <a:p>
            <a:pPr indent="-304800" lvl="0" marL="457200" rtl="0" algn="l">
              <a:lnSpc>
                <a:spcPct val="115000"/>
              </a:lnSpc>
              <a:spcBef>
                <a:spcPts val="0"/>
              </a:spcBef>
              <a:spcAft>
                <a:spcPts val="0"/>
              </a:spcAft>
              <a:buClr>
                <a:srgbClr val="212121"/>
              </a:buClr>
              <a:buSzPts val="1200"/>
              <a:buFont typeface="Nerko One"/>
              <a:buChar char="●"/>
            </a:pPr>
            <a:r>
              <a:rPr lang="en" sz="1200">
                <a:solidFill>
                  <a:srgbClr val="212121"/>
                </a:solidFill>
                <a:latin typeface="Nerko One"/>
                <a:ea typeface="Nerko One"/>
                <a:cs typeface="Nerko One"/>
                <a:sym typeface="Nerko One"/>
              </a:rPr>
              <a:t>Varat arī izmantot GameObject.activeSelf, lai nolasītu GameObject pašreizējo aktīvo stāvokli. Izmantojiet GameObject.activeInHierarchy, lai uzzinātu, vai GameObject patiešām ir aktīvs ainā. GameObject.activeInHierarchy ir nepieciešama, jo ar to, uzzina vai GameObject patiešām ir aktīvs, nosaka tā aktīvais stāvoklis un visu tā vecāku aktīvais stāvoklis. Ja kāds no vecākiem nav aktīvs, tad arī viņa bērns nav aktīvs.</a:t>
            </a:r>
            <a:endParaRPr sz="1200">
              <a:solidFill>
                <a:srgbClr val="212121"/>
              </a:solidFill>
              <a:latin typeface="Nerko One"/>
              <a:ea typeface="Nerko One"/>
              <a:cs typeface="Nerko One"/>
              <a:sym typeface="Nerko One"/>
            </a:endParaRPr>
          </a:p>
          <a:p>
            <a:pPr indent="0" lvl="0" marL="0" rtl="0" algn="l">
              <a:lnSpc>
                <a:spcPct val="115000"/>
              </a:lnSpc>
              <a:spcBef>
                <a:spcPts val="1100"/>
              </a:spcBef>
              <a:spcAft>
                <a:spcPts val="1100"/>
              </a:spcAft>
              <a:buNone/>
            </a:pPr>
            <a:r>
              <a:t/>
            </a:r>
            <a:endParaRPr sz="1200">
              <a:solidFill>
                <a:srgbClr val="212121"/>
              </a:solidFill>
              <a:latin typeface="Nerko One"/>
              <a:ea typeface="Nerko One"/>
              <a:cs typeface="Nerko One"/>
              <a:sym typeface="Nerko One"/>
            </a:endParaRPr>
          </a:p>
        </p:txBody>
      </p:sp>
      <p:grpSp>
        <p:nvGrpSpPr>
          <p:cNvPr id="328" name="Google Shape;328;p34"/>
          <p:cNvGrpSpPr/>
          <p:nvPr/>
        </p:nvGrpSpPr>
        <p:grpSpPr>
          <a:xfrm>
            <a:off x="583869" y="636794"/>
            <a:ext cx="669530" cy="189148"/>
            <a:chOff x="470524" y="2358481"/>
            <a:chExt cx="174239" cy="49220"/>
          </a:xfrm>
        </p:grpSpPr>
        <p:sp>
          <p:nvSpPr>
            <p:cNvPr id="329" name="Google Shape;329;p34"/>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34"/>
          <p:cNvGrpSpPr/>
          <p:nvPr/>
        </p:nvGrpSpPr>
        <p:grpSpPr>
          <a:xfrm rot="736514">
            <a:off x="3590048" y="4251548"/>
            <a:ext cx="174717" cy="360200"/>
            <a:chOff x="2561575" y="2201730"/>
            <a:chExt cx="174724" cy="360214"/>
          </a:xfrm>
        </p:grpSpPr>
        <p:sp>
          <p:nvSpPr>
            <p:cNvPr id="333" name="Google Shape;333;p34"/>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4"/>
          <p:cNvGrpSpPr/>
          <p:nvPr/>
        </p:nvGrpSpPr>
        <p:grpSpPr>
          <a:xfrm rot="-9382218">
            <a:off x="5803588" y="2779503"/>
            <a:ext cx="174713" cy="360192"/>
            <a:chOff x="2561575" y="2201730"/>
            <a:chExt cx="174724" cy="360214"/>
          </a:xfrm>
        </p:grpSpPr>
        <p:sp>
          <p:nvSpPr>
            <p:cNvPr id="337" name="Google Shape;337;p34"/>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0" name="Google Shape;340;p34"/>
          <p:cNvPicPr preferRelativeResize="0"/>
          <p:nvPr/>
        </p:nvPicPr>
        <p:blipFill>
          <a:blip r:embed="rId3">
            <a:alphaModFix/>
          </a:blip>
          <a:stretch>
            <a:fillRect/>
          </a:stretch>
        </p:blipFill>
        <p:spPr>
          <a:xfrm>
            <a:off x="5969064" y="943475"/>
            <a:ext cx="2796036" cy="714065"/>
          </a:xfrm>
          <a:prstGeom prst="rect">
            <a:avLst/>
          </a:prstGeom>
          <a:noFill/>
          <a:ln>
            <a:noFill/>
          </a:ln>
        </p:spPr>
      </p:pic>
      <p:pic>
        <p:nvPicPr>
          <p:cNvPr id="341" name="Google Shape;341;p34"/>
          <p:cNvPicPr preferRelativeResize="0"/>
          <p:nvPr/>
        </p:nvPicPr>
        <p:blipFill>
          <a:blip r:embed="rId4">
            <a:alphaModFix/>
          </a:blip>
          <a:stretch>
            <a:fillRect/>
          </a:stretch>
        </p:blipFill>
        <p:spPr>
          <a:xfrm>
            <a:off x="5700200" y="1999400"/>
            <a:ext cx="3443799" cy="282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Kas ir Layer?</a:t>
            </a:r>
            <a:endParaRPr/>
          </a:p>
        </p:txBody>
      </p:sp>
      <p:sp>
        <p:nvSpPr>
          <p:cNvPr id="347" name="Google Shape;347;p35"/>
          <p:cNvSpPr txBox="1"/>
          <p:nvPr>
            <p:ph idx="1" type="body"/>
          </p:nvPr>
        </p:nvSpPr>
        <p:spPr>
          <a:xfrm>
            <a:off x="583875" y="1555975"/>
            <a:ext cx="5294400" cy="2221800"/>
          </a:xfrm>
          <a:prstGeom prst="rect">
            <a:avLst/>
          </a:prstGeom>
        </p:spPr>
        <p:txBody>
          <a:bodyPr anchorCtr="0" anchor="t" bIns="0" lIns="91425" spcFirstLastPara="1" rIns="91425" wrap="square" tIns="0">
            <a:noAutofit/>
          </a:bodyPr>
          <a:lstStyle/>
          <a:p>
            <a:pPr indent="-323850" lvl="0" marL="457200" rtl="0" algn="l">
              <a:spcBef>
                <a:spcPts val="0"/>
              </a:spcBef>
              <a:spcAft>
                <a:spcPts val="0"/>
              </a:spcAft>
              <a:buClr>
                <a:srgbClr val="212121"/>
              </a:buClr>
              <a:buSzPts val="1500"/>
              <a:buFont typeface="Nerko One"/>
              <a:buChar char="●"/>
            </a:pPr>
            <a:r>
              <a:rPr lang="en" sz="1500">
                <a:solidFill>
                  <a:srgbClr val="212121"/>
                </a:solidFill>
                <a:latin typeface="Nerko One"/>
                <a:ea typeface="Nerko One"/>
                <a:cs typeface="Nerko One"/>
                <a:sym typeface="Nerko One"/>
              </a:rPr>
              <a:t>Unity spēļu izstrādes vidē slāņi (layers) ir mehānisms, kas ļauj grupēt objektus un veidot hierarhiju. Slāņi ļauj veikt specifiskas darbības un uzvedību tikai ar noteiktiem objektiem, nodrošinot kontroli pār to, kuri objekti saskarās un kuri nē.</a:t>
            </a:r>
            <a:endParaRPr sz="1500">
              <a:solidFill>
                <a:srgbClr val="212121"/>
              </a:solidFill>
              <a:latin typeface="Nerko One"/>
              <a:ea typeface="Nerko One"/>
              <a:cs typeface="Nerko One"/>
              <a:sym typeface="Nerko One"/>
            </a:endParaRPr>
          </a:p>
          <a:p>
            <a:pPr indent="-323850" lvl="0" marL="457200" rtl="0" algn="l">
              <a:spcBef>
                <a:spcPts val="0"/>
              </a:spcBef>
              <a:spcAft>
                <a:spcPts val="0"/>
              </a:spcAft>
              <a:buClr>
                <a:srgbClr val="212121"/>
              </a:buClr>
              <a:buSzPts val="1500"/>
              <a:buFont typeface="Nerko One"/>
              <a:buChar char="●"/>
            </a:pPr>
            <a:r>
              <a:rPr lang="en" sz="1500">
                <a:solidFill>
                  <a:srgbClr val="212121"/>
                </a:solidFill>
                <a:latin typeface="Nerko One"/>
                <a:ea typeface="Nerko One"/>
                <a:cs typeface="Nerko One"/>
                <a:sym typeface="Nerko One"/>
              </a:rPr>
              <a:t>Slāņu sistēma ļauj definēt un konfigurēt vairākus slāņus, kas pēc tam var tikt piešķirti objektiem. Katram objektam var būt viens vai vairāki slāņi, un tos var izmantot dažādās situācijās, piemēram, fizikas sadursmju noteikšanai, kameru skatu ierobežošanai vai mijiedarbībai ar apgaismojumu.</a:t>
            </a:r>
            <a:endParaRPr sz="1500">
              <a:solidFill>
                <a:srgbClr val="212121"/>
              </a:solidFill>
              <a:latin typeface="Nerko One"/>
              <a:ea typeface="Nerko One"/>
              <a:cs typeface="Nerko One"/>
              <a:sym typeface="Nerko One"/>
            </a:endParaRPr>
          </a:p>
        </p:txBody>
      </p:sp>
      <p:grpSp>
        <p:nvGrpSpPr>
          <p:cNvPr id="348" name="Google Shape;348;p35"/>
          <p:cNvGrpSpPr/>
          <p:nvPr/>
        </p:nvGrpSpPr>
        <p:grpSpPr>
          <a:xfrm>
            <a:off x="583869" y="636794"/>
            <a:ext cx="669530" cy="189148"/>
            <a:chOff x="470524" y="2358481"/>
            <a:chExt cx="174239" cy="49220"/>
          </a:xfrm>
        </p:grpSpPr>
        <p:sp>
          <p:nvSpPr>
            <p:cNvPr id="349" name="Google Shape;349;p35"/>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35"/>
          <p:cNvGrpSpPr/>
          <p:nvPr/>
        </p:nvGrpSpPr>
        <p:grpSpPr>
          <a:xfrm rot="736514">
            <a:off x="4353173" y="3953923"/>
            <a:ext cx="174717" cy="360200"/>
            <a:chOff x="2561575" y="2201730"/>
            <a:chExt cx="174724" cy="360214"/>
          </a:xfrm>
        </p:grpSpPr>
        <p:sp>
          <p:nvSpPr>
            <p:cNvPr id="353" name="Google Shape;353;p35"/>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35"/>
          <p:cNvGrpSpPr/>
          <p:nvPr/>
        </p:nvGrpSpPr>
        <p:grpSpPr>
          <a:xfrm rot="-9382218">
            <a:off x="5803588" y="2779503"/>
            <a:ext cx="174713" cy="360192"/>
            <a:chOff x="2561575" y="2201730"/>
            <a:chExt cx="174724" cy="360214"/>
          </a:xfrm>
        </p:grpSpPr>
        <p:sp>
          <p:nvSpPr>
            <p:cNvPr id="357" name="Google Shape;357;p35"/>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0" name="Google Shape;360;p35"/>
          <p:cNvPicPr preferRelativeResize="0"/>
          <p:nvPr/>
        </p:nvPicPr>
        <p:blipFill>
          <a:blip r:embed="rId3">
            <a:alphaModFix/>
          </a:blip>
          <a:stretch>
            <a:fillRect/>
          </a:stretch>
        </p:blipFill>
        <p:spPr>
          <a:xfrm>
            <a:off x="6401625" y="0"/>
            <a:ext cx="2705100" cy="3403550"/>
          </a:xfrm>
          <a:prstGeom prst="rect">
            <a:avLst/>
          </a:prstGeom>
          <a:noFill/>
          <a:ln>
            <a:noFill/>
          </a:ln>
        </p:spPr>
      </p:pic>
      <p:pic>
        <p:nvPicPr>
          <p:cNvPr id="361" name="Google Shape;361;p35"/>
          <p:cNvPicPr preferRelativeResize="0"/>
          <p:nvPr/>
        </p:nvPicPr>
        <p:blipFill>
          <a:blip r:embed="rId4">
            <a:alphaModFix/>
          </a:blip>
          <a:stretch>
            <a:fillRect/>
          </a:stretch>
        </p:blipFill>
        <p:spPr>
          <a:xfrm>
            <a:off x="6401625" y="3403556"/>
            <a:ext cx="2863950" cy="16638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1324450" y="591275"/>
            <a:ext cx="7099500" cy="426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Kas ir Tag?</a:t>
            </a:r>
            <a:endParaRPr/>
          </a:p>
        </p:txBody>
      </p:sp>
      <p:sp>
        <p:nvSpPr>
          <p:cNvPr id="367" name="Google Shape;367;p36"/>
          <p:cNvSpPr txBox="1"/>
          <p:nvPr>
            <p:ph idx="1" type="body"/>
          </p:nvPr>
        </p:nvSpPr>
        <p:spPr>
          <a:xfrm>
            <a:off x="294250" y="974825"/>
            <a:ext cx="5294400" cy="4053000"/>
          </a:xfrm>
          <a:prstGeom prst="rect">
            <a:avLst/>
          </a:prstGeom>
        </p:spPr>
        <p:txBody>
          <a:bodyPr anchorCtr="0" anchor="t" bIns="0" lIns="91425" spcFirstLastPara="1" rIns="91425" wrap="square" tIns="0">
            <a:noAutofit/>
          </a:bodyPr>
          <a:lstStyle/>
          <a:p>
            <a:pPr indent="-311150" lvl="0" marL="457200" rtl="0" algn="l">
              <a:lnSpc>
                <a:spcPct val="115000"/>
              </a:lnSpc>
              <a:spcBef>
                <a:spcPts val="0"/>
              </a:spcBef>
              <a:spcAft>
                <a:spcPts val="0"/>
              </a:spcAft>
              <a:buClr>
                <a:srgbClr val="212121"/>
              </a:buClr>
              <a:buSzPts val="1300"/>
              <a:buFont typeface="Nerko One"/>
              <a:buChar char="●"/>
            </a:pPr>
            <a:r>
              <a:rPr lang="en" sz="1300">
                <a:solidFill>
                  <a:srgbClr val="212121"/>
                </a:solidFill>
                <a:latin typeface="Nerko One"/>
                <a:ea typeface="Nerko One"/>
                <a:cs typeface="Nerko One"/>
                <a:sym typeface="Nerko One"/>
              </a:rPr>
              <a:t>Tag ir atsauces vārds, ko varat piešķirt vienam vai vairākiem GameObjects. Piemēram, varat definēt “Spēlētājs“ Tag priekš spēlētāja kontrolēšanas un tagu “Ienaidnieks“ priekš objektiem , kurus spēlētājs nekontrolē. Varat definēt priekšmetus, ko spēlētājs var savākt ainā, ar atzīmi “Kolekcionējams“.</a:t>
            </a:r>
            <a:endParaRPr sz="1300">
              <a:solidFill>
                <a:srgbClr val="212121"/>
              </a:solidFill>
              <a:latin typeface="Nerko One"/>
              <a:ea typeface="Nerko One"/>
              <a:cs typeface="Nerko One"/>
              <a:sym typeface="Nerko One"/>
            </a:endParaRPr>
          </a:p>
          <a:p>
            <a:pPr indent="-311150" lvl="0" marL="457200" rtl="0" algn="l">
              <a:lnSpc>
                <a:spcPct val="115000"/>
              </a:lnSpc>
              <a:spcBef>
                <a:spcPts val="0"/>
              </a:spcBef>
              <a:spcAft>
                <a:spcPts val="0"/>
              </a:spcAft>
              <a:buClr>
                <a:srgbClr val="212121"/>
              </a:buClr>
              <a:buSzPts val="1300"/>
              <a:buFont typeface="Nerko One"/>
              <a:buChar char="●"/>
            </a:pPr>
            <a:r>
              <a:rPr lang="en" sz="1300">
                <a:solidFill>
                  <a:srgbClr val="212121"/>
                </a:solidFill>
                <a:latin typeface="Nerko One"/>
                <a:ea typeface="Nerko One"/>
                <a:cs typeface="Nerko One"/>
                <a:sym typeface="Nerko One"/>
              </a:rPr>
              <a:t>Tagi palīdz identificēt GameObjects skriptu veidošanas nolūkos. Tie nodrošina, ka jums nav manuāli jāpievieno GameObjects skripta inspektora, izmantojot vilkšanu un nomešanu, tādējādi jūs ietaupāt laiku, izmantojot vienu un to pašu skripta kodu vairākos GameObjects.</a:t>
            </a:r>
            <a:endParaRPr sz="1300">
              <a:solidFill>
                <a:srgbClr val="212121"/>
              </a:solidFill>
              <a:latin typeface="Nerko One"/>
              <a:ea typeface="Nerko One"/>
              <a:cs typeface="Nerko One"/>
              <a:sym typeface="Nerko One"/>
            </a:endParaRPr>
          </a:p>
          <a:p>
            <a:pPr indent="-311150" lvl="0" marL="457200" marR="38100" rtl="0" algn="l">
              <a:lnSpc>
                <a:spcPct val="128571"/>
              </a:lnSpc>
              <a:spcBef>
                <a:spcPts val="0"/>
              </a:spcBef>
              <a:spcAft>
                <a:spcPts val="0"/>
              </a:spcAft>
              <a:buClr>
                <a:srgbClr val="212121"/>
              </a:buClr>
              <a:buSzPts val="1300"/>
              <a:buFont typeface="Nerko One"/>
              <a:buChar char="●"/>
            </a:pPr>
            <a:r>
              <a:rPr lang="en" sz="1300">
                <a:solidFill>
                  <a:srgbClr val="212121"/>
                </a:solidFill>
                <a:latin typeface="Nerko One"/>
                <a:ea typeface="Nerko One"/>
                <a:cs typeface="Nerko One"/>
                <a:sym typeface="Nerko One"/>
              </a:rPr>
              <a:t>Tags ir noderīgas priekš Collider Componentes skriptos, kuriem nepieciešams, piemēram, noteikt, vai spēlētājs saskaras ar ienaidnieku, palīgu vai kolekcionējamu priekšmetu.</a:t>
            </a:r>
            <a:endParaRPr sz="1300">
              <a:solidFill>
                <a:srgbClr val="212121"/>
              </a:solidFill>
              <a:latin typeface="Nerko One"/>
              <a:ea typeface="Nerko One"/>
              <a:cs typeface="Nerko One"/>
              <a:sym typeface="Nerko One"/>
            </a:endParaRPr>
          </a:p>
          <a:p>
            <a:pPr indent="0" lvl="0" marL="0" rtl="0" algn="l">
              <a:lnSpc>
                <a:spcPct val="115000"/>
              </a:lnSpc>
              <a:spcBef>
                <a:spcPts val="0"/>
              </a:spcBef>
              <a:spcAft>
                <a:spcPts val="0"/>
              </a:spcAft>
              <a:buNone/>
            </a:pPr>
            <a:r>
              <a:t/>
            </a:r>
            <a:endParaRPr sz="1300">
              <a:solidFill>
                <a:srgbClr val="212121"/>
              </a:solidFill>
              <a:latin typeface="Nerko One"/>
              <a:ea typeface="Nerko One"/>
              <a:cs typeface="Nerko One"/>
              <a:sym typeface="Nerko One"/>
            </a:endParaRPr>
          </a:p>
          <a:p>
            <a:pPr indent="0" lvl="0" marL="0" rtl="0" algn="l">
              <a:lnSpc>
                <a:spcPct val="175000"/>
              </a:lnSpc>
              <a:spcBef>
                <a:spcPts val="2000"/>
              </a:spcBef>
              <a:spcAft>
                <a:spcPts val="2000"/>
              </a:spcAft>
              <a:buNone/>
            </a:pPr>
            <a:r>
              <a:t/>
            </a:r>
            <a:endParaRPr sz="1300">
              <a:solidFill>
                <a:srgbClr val="212121"/>
              </a:solidFill>
              <a:latin typeface="Nerko One"/>
              <a:ea typeface="Nerko One"/>
              <a:cs typeface="Nerko One"/>
              <a:sym typeface="Nerko One"/>
            </a:endParaRPr>
          </a:p>
        </p:txBody>
      </p:sp>
      <p:grpSp>
        <p:nvGrpSpPr>
          <p:cNvPr id="368" name="Google Shape;368;p36"/>
          <p:cNvGrpSpPr/>
          <p:nvPr/>
        </p:nvGrpSpPr>
        <p:grpSpPr>
          <a:xfrm>
            <a:off x="583869" y="636794"/>
            <a:ext cx="669530" cy="189148"/>
            <a:chOff x="470524" y="2358481"/>
            <a:chExt cx="174239" cy="49220"/>
          </a:xfrm>
        </p:grpSpPr>
        <p:sp>
          <p:nvSpPr>
            <p:cNvPr id="369" name="Google Shape;369;p36"/>
            <p:cNvSpPr/>
            <p:nvPr/>
          </p:nvSpPr>
          <p:spPr>
            <a:xfrm>
              <a:off x="542929" y="2371082"/>
              <a:ext cx="47350" cy="5463"/>
            </a:xfrm>
            <a:custGeom>
              <a:rect b="b" l="l" r="r" t="t"/>
              <a:pathLst>
                <a:path extrusionOk="0" h="111" w="962">
                  <a:moveTo>
                    <a:pt x="840" y="1"/>
                  </a:moveTo>
                  <a:cubicBezTo>
                    <a:pt x="803" y="1"/>
                    <a:pt x="767" y="1"/>
                    <a:pt x="719" y="14"/>
                  </a:cubicBezTo>
                  <a:lnTo>
                    <a:pt x="500" y="14"/>
                  </a:lnTo>
                  <a:cubicBezTo>
                    <a:pt x="354" y="25"/>
                    <a:pt x="195" y="25"/>
                    <a:pt x="38" y="38"/>
                  </a:cubicBezTo>
                  <a:cubicBezTo>
                    <a:pt x="1" y="38"/>
                    <a:pt x="1" y="111"/>
                    <a:pt x="38" y="111"/>
                  </a:cubicBezTo>
                  <a:cubicBezTo>
                    <a:pt x="195" y="98"/>
                    <a:pt x="354" y="98"/>
                    <a:pt x="511" y="86"/>
                  </a:cubicBezTo>
                  <a:lnTo>
                    <a:pt x="743" y="86"/>
                  </a:lnTo>
                  <a:cubicBezTo>
                    <a:pt x="779" y="86"/>
                    <a:pt x="816" y="86"/>
                    <a:pt x="852" y="74"/>
                  </a:cubicBezTo>
                  <a:cubicBezTo>
                    <a:pt x="889" y="74"/>
                    <a:pt x="925" y="74"/>
                    <a:pt x="949" y="50"/>
                  </a:cubicBezTo>
                  <a:cubicBezTo>
                    <a:pt x="962" y="50"/>
                    <a:pt x="949" y="25"/>
                    <a:pt x="938" y="14"/>
                  </a:cubicBezTo>
                  <a:cubicBezTo>
                    <a:pt x="913" y="1"/>
                    <a:pt x="876" y="1"/>
                    <a:pt x="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595596" y="2369900"/>
              <a:ext cx="9647" cy="4577"/>
            </a:xfrm>
            <a:custGeom>
              <a:rect b="b" l="l" r="r" t="t"/>
              <a:pathLst>
                <a:path extrusionOk="0" h="93" w="196">
                  <a:moveTo>
                    <a:pt x="38" y="1"/>
                  </a:moveTo>
                  <a:cubicBezTo>
                    <a:pt x="14" y="1"/>
                    <a:pt x="1" y="25"/>
                    <a:pt x="1" y="49"/>
                  </a:cubicBezTo>
                  <a:cubicBezTo>
                    <a:pt x="1" y="82"/>
                    <a:pt x="45" y="93"/>
                    <a:pt x="85" y="93"/>
                  </a:cubicBezTo>
                  <a:cubicBezTo>
                    <a:pt x="104" y="93"/>
                    <a:pt x="123" y="90"/>
                    <a:pt x="135" y="86"/>
                  </a:cubicBezTo>
                  <a:cubicBezTo>
                    <a:pt x="159" y="86"/>
                    <a:pt x="195" y="62"/>
                    <a:pt x="184" y="25"/>
                  </a:cubicBezTo>
                  <a:lnTo>
                    <a:pt x="171" y="13"/>
                  </a:lnTo>
                  <a:cubicBezTo>
                    <a:pt x="135" y="1"/>
                    <a:pt x="62" y="1"/>
                    <a:pt x="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470524" y="2358481"/>
              <a:ext cx="174239" cy="49220"/>
            </a:xfrm>
            <a:custGeom>
              <a:rect b="b" l="l" r="r" t="t"/>
              <a:pathLst>
                <a:path extrusionOk="0" h="1000" w="3540">
                  <a:moveTo>
                    <a:pt x="207" y="281"/>
                  </a:moveTo>
                  <a:lnTo>
                    <a:pt x="207" y="440"/>
                  </a:lnTo>
                  <a:lnTo>
                    <a:pt x="85" y="524"/>
                  </a:lnTo>
                  <a:cubicBezTo>
                    <a:pt x="85" y="500"/>
                    <a:pt x="74" y="451"/>
                    <a:pt x="74" y="440"/>
                  </a:cubicBezTo>
                  <a:cubicBezTo>
                    <a:pt x="122" y="391"/>
                    <a:pt x="171" y="342"/>
                    <a:pt x="207" y="281"/>
                  </a:cubicBezTo>
                  <a:close/>
                  <a:moveTo>
                    <a:pt x="207" y="513"/>
                  </a:moveTo>
                  <a:lnTo>
                    <a:pt x="207" y="622"/>
                  </a:lnTo>
                  <a:cubicBezTo>
                    <a:pt x="207" y="622"/>
                    <a:pt x="98" y="695"/>
                    <a:pt x="85" y="707"/>
                  </a:cubicBezTo>
                  <a:lnTo>
                    <a:pt x="85" y="597"/>
                  </a:lnTo>
                  <a:cubicBezTo>
                    <a:pt x="85" y="597"/>
                    <a:pt x="207" y="524"/>
                    <a:pt x="207" y="513"/>
                  </a:cubicBezTo>
                  <a:close/>
                  <a:moveTo>
                    <a:pt x="2970" y="86"/>
                  </a:moveTo>
                  <a:cubicBezTo>
                    <a:pt x="2976" y="86"/>
                    <a:pt x="2980" y="86"/>
                    <a:pt x="2980" y="87"/>
                  </a:cubicBezTo>
                  <a:lnTo>
                    <a:pt x="3418" y="342"/>
                  </a:lnTo>
                  <a:cubicBezTo>
                    <a:pt x="3345" y="415"/>
                    <a:pt x="3163" y="610"/>
                    <a:pt x="3126" y="646"/>
                  </a:cubicBezTo>
                  <a:cubicBezTo>
                    <a:pt x="3077" y="670"/>
                    <a:pt x="3028" y="683"/>
                    <a:pt x="2980" y="683"/>
                  </a:cubicBezTo>
                  <a:cubicBezTo>
                    <a:pt x="2761" y="695"/>
                    <a:pt x="523" y="756"/>
                    <a:pt x="293" y="768"/>
                  </a:cubicBezTo>
                  <a:lnTo>
                    <a:pt x="293" y="245"/>
                  </a:lnTo>
                  <a:cubicBezTo>
                    <a:pt x="445" y="233"/>
                    <a:pt x="2802" y="86"/>
                    <a:pt x="2970" y="86"/>
                  </a:cubicBezTo>
                  <a:close/>
                  <a:moveTo>
                    <a:pt x="220" y="695"/>
                  </a:moveTo>
                  <a:lnTo>
                    <a:pt x="220" y="780"/>
                  </a:lnTo>
                  <a:cubicBezTo>
                    <a:pt x="207" y="780"/>
                    <a:pt x="98" y="865"/>
                    <a:pt x="85" y="878"/>
                  </a:cubicBezTo>
                  <a:lnTo>
                    <a:pt x="85" y="780"/>
                  </a:lnTo>
                  <a:cubicBezTo>
                    <a:pt x="110" y="768"/>
                    <a:pt x="195" y="707"/>
                    <a:pt x="220" y="695"/>
                  </a:cubicBezTo>
                  <a:close/>
                  <a:moveTo>
                    <a:pt x="1910" y="792"/>
                  </a:moveTo>
                  <a:cubicBezTo>
                    <a:pt x="1910" y="805"/>
                    <a:pt x="1861" y="878"/>
                    <a:pt x="1861" y="878"/>
                  </a:cubicBezTo>
                  <a:lnTo>
                    <a:pt x="1679" y="878"/>
                  </a:lnTo>
                  <a:cubicBezTo>
                    <a:pt x="1691" y="878"/>
                    <a:pt x="1739" y="805"/>
                    <a:pt x="1739" y="805"/>
                  </a:cubicBezTo>
                  <a:cubicBezTo>
                    <a:pt x="1801" y="792"/>
                    <a:pt x="1861" y="792"/>
                    <a:pt x="1910" y="792"/>
                  </a:cubicBezTo>
                  <a:close/>
                  <a:moveTo>
                    <a:pt x="2177" y="792"/>
                  </a:moveTo>
                  <a:cubicBezTo>
                    <a:pt x="2177" y="805"/>
                    <a:pt x="2141" y="878"/>
                    <a:pt x="2141" y="878"/>
                  </a:cubicBezTo>
                  <a:lnTo>
                    <a:pt x="1922" y="878"/>
                  </a:lnTo>
                  <a:cubicBezTo>
                    <a:pt x="1922" y="878"/>
                    <a:pt x="1958" y="816"/>
                    <a:pt x="1982" y="792"/>
                  </a:cubicBezTo>
                  <a:close/>
                  <a:moveTo>
                    <a:pt x="2445" y="780"/>
                  </a:moveTo>
                  <a:cubicBezTo>
                    <a:pt x="2433" y="805"/>
                    <a:pt x="2384" y="878"/>
                    <a:pt x="2384" y="878"/>
                  </a:cubicBezTo>
                  <a:lnTo>
                    <a:pt x="2190" y="878"/>
                  </a:lnTo>
                  <a:cubicBezTo>
                    <a:pt x="2201" y="878"/>
                    <a:pt x="2238" y="792"/>
                    <a:pt x="2238" y="792"/>
                  </a:cubicBezTo>
                  <a:cubicBezTo>
                    <a:pt x="2311" y="780"/>
                    <a:pt x="2372" y="780"/>
                    <a:pt x="2445" y="780"/>
                  </a:cubicBezTo>
                  <a:close/>
                  <a:moveTo>
                    <a:pt x="2676" y="768"/>
                  </a:moveTo>
                  <a:lnTo>
                    <a:pt x="2676" y="768"/>
                  </a:lnTo>
                  <a:cubicBezTo>
                    <a:pt x="2664" y="792"/>
                    <a:pt x="2615" y="878"/>
                    <a:pt x="2615" y="878"/>
                  </a:cubicBezTo>
                  <a:lnTo>
                    <a:pt x="2457" y="878"/>
                  </a:lnTo>
                  <a:cubicBezTo>
                    <a:pt x="2457" y="878"/>
                    <a:pt x="2506" y="792"/>
                    <a:pt x="2493" y="780"/>
                  </a:cubicBezTo>
                  <a:cubicBezTo>
                    <a:pt x="2555" y="780"/>
                    <a:pt x="2615" y="780"/>
                    <a:pt x="2676" y="768"/>
                  </a:cubicBezTo>
                  <a:close/>
                  <a:moveTo>
                    <a:pt x="2955" y="768"/>
                  </a:moveTo>
                  <a:cubicBezTo>
                    <a:pt x="2944" y="780"/>
                    <a:pt x="2834" y="878"/>
                    <a:pt x="2834" y="878"/>
                  </a:cubicBezTo>
                  <a:lnTo>
                    <a:pt x="2688" y="878"/>
                  </a:lnTo>
                  <a:cubicBezTo>
                    <a:pt x="2688" y="878"/>
                    <a:pt x="2749" y="780"/>
                    <a:pt x="2749" y="768"/>
                  </a:cubicBezTo>
                  <a:close/>
                  <a:moveTo>
                    <a:pt x="1168" y="816"/>
                  </a:moveTo>
                  <a:cubicBezTo>
                    <a:pt x="1168" y="816"/>
                    <a:pt x="1131" y="865"/>
                    <a:pt x="1131" y="889"/>
                  </a:cubicBezTo>
                  <a:lnTo>
                    <a:pt x="912" y="889"/>
                  </a:lnTo>
                  <a:cubicBezTo>
                    <a:pt x="925" y="889"/>
                    <a:pt x="974" y="829"/>
                    <a:pt x="974" y="816"/>
                  </a:cubicBezTo>
                  <a:close/>
                  <a:moveTo>
                    <a:pt x="1411" y="805"/>
                  </a:moveTo>
                  <a:cubicBezTo>
                    <a:pt x="1399" y="816"/>
                    <a:pt x="1374" y="878"/>
                    <a:pt x="1374" y="889"/>
                  </a:cubicBezTo>
                  <a:lnTo>
                    <a:pt x="1192" y="889"/>
                  </a:lnTo>
                  <a:cubicBezTo>
                    <a:pt x="1192" y="878"/>
                    <a:pt x="1228" y="829"/>
                    <a:pt x="1241" y="816"/>
                  </a:cubicBezTo>
                  <a:cubicBezTo>
                    <a:pt x="1301" y="805"/>
                    <a:pt x="1350" y="805"/>
                    <a:pt x="1411" y="805"/>
                  </a:cubicBezTo>
                  <a:close/>
                  <a:moveTo>
                    <a:pt x="1666" y="805"/>
                  </a:moveTo>
                  <a:lnTo>
                    <a:pt x="1618" y="878"/>
                  </a:lnTo>
                  <a:cubicBezTo>
                    <a:pt x="1557" y="889"/>
                    <a:pt x="1496" y="889"/>
                    <a:pt x="1423" y="889"/>
                  </a:cubicBezTo>
                  <a:cubicBezTo>
                    <a:pt x="1436" y="878"/>
                    <a:pt x="1484" y="816"/>
                    <a:pt x="1484" y="805"/>
                  </a:cubicBezTo>
                  <a:close/>
                  <a:moveTo>
                    <a:pt x="901" y="816"/>
                  </a:moveTo>
                  <a:lnTo>
                    <a:pt x="901" y="816"/>
                  </a:lnTo>
                  <a:cubicBezTo>
                    <a:pt x="888" y="829"/>
                    <a:pt x="839" y="889"/>
                    <a:pt x="839" y="902"/>
                  </a:cubicBezTo>
                  <a:lnTo>
                    <a:pt x="657" y="902"/>
                  </a:lnTo>
                  <a:lnTo>
                    <a:pt x="718" y="829"/>
                  </a:lnTo>
                  <a:cubicBezTo>
                    <a:pt x="779" y="829"/>
                    <a:pt x="839" y="829"/>
                    <a:pt x="901" y="816"/>
                  </a:cubicBezTo>
                  <a:close/>
                  <a:moveTo>
                    <a:pt x="377" y="829"/>
                  </a:moveTo>
                  <a:cubicBezTo>
                    <a:pt x="377" y="841"/>
                    <a:pt x="293" y="914"/>
                    <a:pt x="293" y="914"/>
                  </a:cubicBezTo>
                  <a:lnTo>
                    <a:pt x="147" y="914"/>
                  </a:lnTo>
                  <a:cubicBezTo>
                    <a:pt x="158" y="902"/>
                    <a:pt x="256" y="841"/>
                    <a:pt x="256" y="841"/>
                  </a:cubicBezTo>
                  <a:cubicBezTo>
                    <a:pt x="293" y="841"/>
                    <a:pt x="341" y="841"/>
                    <a:pt x="377" y="829"/>
                  </a:cubicBezTo>
                  <a:close/>
                  <a:moveTo>
                    <a:pt x="633" y="829"/>
                  </a:moveTo>
                  <a:cubicBezTo>
                    <a:pt x="633" y="841"/>
                    <a:pt x="584" y="902"/>
                    <a:pt x="584" y="902"/>
                  </a:cubicBezTo>
                  <a:cubicBezTo>
                    <a:pt x="523" y="902"/>
                    <a:pt x="463" y="914"/>
                    <a:pt x="401" y="914"/>
                  </a:cubicBezTo>
                  <a:lnTo>
                    <a:pt x="487" y="829"/>
                  </a:lnTo>
                  <a:close/>
                  <a:moveTo>
                    <a:pt x="2999" y="1"/>
                  </a:moveTo>
                  <a:cubicBezTo>
                    <a:pt x="2833" y="1"/>
                    <a:pt x="1515" y="90"/>
                    <a:pt x="852" y="135"/>
                  </a:cubicBezTo>
                  <a:cubicBezTo>
                    <a:pt x="657" y="148"/>
                    <a:pt x="450" y="172"/>
                    <a:pt x="244" y="172"/>
                  </a:cubicBezTo>
                  <a:cubicBezTo>
                    <a:pt x="244" y="172"/>
                    <a:pt x="195" y="197"/>
                    <a:pt x="183" y="208"/>
                  </a:cubicBezTo>
                  <a:cubicBezTo>
                    <a:pt x="134" y="281"/>
                    <a:pt x="85" y="342"/>
                    <a:pt x="25" y="403"/>
                  </a:cubicBezTo>
                  <a:cubicBezTo>
                    <a:pt x="12" y="415"/>
                    <a:pt x="1" y="451"/>
                    <a:pt x="1" y="464"/>
                  </a:cubicBezTo>
                  <a:cubicBezTo>
                    <a:pt x="12" y="537"/>
                    <a:pt x="12" y="914"/>
                    <a:pt x="25" y="938"/>
                  </a:cubicBezTo>
                  <a:cubicBezTo>
                    <a:pt x="25" y="951"/>
                    <a:pt x="61" y="999"/>
                    <a:pt x="85" y="999"/>
                  </a:cubicBezTo>
                  <a:cubicBezTo>
                    <a:pt x="803" y="962"/>
                    <a:pt x="2846" y="962"/>
                    <a:pt x="2846" y="962"/>
                  </a:cubicBezTo>
                  <a:cubicBezTo>
                    <a:pt x="2882" y="951"/>
                    <a:pt x="3028" y="805"/>
                    <a:pt x="3041" y="792"/>
                  </a:cubicBezTo>
                  <a:cubicBezTo>
                    <a:pt x="3053" y="780"/>
                    <a:pt x="3065" y="780"/>
                    <a:pt x="3077" y="768"/>
                  </a:cubicBezTo>
                  <a:cubicBezTo>
                    <a:pt x="3077" y="768"/>
                    <a:pt x="3114" y="743"/>
                    <a:pt x="3138" y="743"/>
                  </a:cubicBezTo>
                  <a:cubicBezTo>
                    <a:pt x="3187" y="719"/>
                    <a:pt x="3430" y="451"/>
                    <a:pt x="3515" y="367"/>
                  </a:cubicBezTo>
                  <a:cubicBezTo>
                    <a:pt x="3539" y="342"/>
                    <a:pt x="3527" y="306"/>
                    <a:pt x="3503" y="294"/>
                  </a:cubicBezTo>
                  <a:cubicBezTo>
                    <a:pt x="3345" y="197"/>
                    <a:pt x="3187" y="99"/>
                    <a:pt x="3017" y="2"/>
                  </a:cubicBezTo>
                  <a:cubicBezTo>
                    <a:pt x="3016" y="1"/>
                    <a:pt x="3010" y="1"/>
                    <a:pt x="29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36"/>
          <p:cNvGrpSpPr/>
          <p:nvPr/>
        </p:nvGrpSpPr>
        <p:grpSpPr>
          <a:xfrm rot="736514">
            <a:off x="4353173" y="3953923"/>
            <a:ext cx="174717" cy="360200"/>
            <a:chOff x="2561575" y="2201730"/>
            <a:chExt cx="174724" cy="360214"/>
          </a:xfrm>
        </p:grpSpPr>
        <p:sp>
          <p:nvSpPr>
            <p:cNvPr id="373" name="Google Shape;373;p36"/>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6"/>
          <p:cNvGrpSpPr/>
          <p:nvPr/>
        </p:nvGrpSpPr>
        <p:grpSpPr>
          <a:xfrm rot="-9382218">
            <a:off x="5803588" y="2779503"/>
            <a:ext cx="174713" cy="360192"/>
            <a:chOff x="2561575" y="2201730"/>
            <a:chExt cx="174724" cy="360214"/>
          </a:xfrm>
        </p:grpSpPr>
        <p:sp>
          <p:nvSpPr>
            <p:cNvPr id="377" name="Google Shape;377;p36"/>
            <p:cNvSpPr/>
            <p:nvPr/>
          </p:nvSpPr>
          <p:spPr>
            <a:xfrm>
              <a:off x="2561575" y="2201730"/>
              <a:ext cx="57096" cy="51792"/>
            </a:xfrm>
            <a:custGeom>
              <a:rect b="b" l="l" r="r" t="t"/>
              <a:pathLst>
                <a:path extrusionOk="0" h="332" w="366">
                  <a:moveTo>
                    <a:pt x="207" y="71"/>
                  </a:moveTo>
                  <a:cubicBezTo>
                    <a:pt x="207" y="71"/>
                    <a:pt x="220" y="71"/>
                    <a:pt x="220" y="83"/>
                  </a:cubicBezTo>
                  <a:lnTo>
                    <a:pt x="244" y="83"/>
                  </a:lnTo>
                  <a:lnTo>
                    <a:pt x="256" y="95"/>
                  </a:lnTo>
                  <a:lnTo>
                    <a:pt x="268" y="95"/>
                  </a:lnTo>
                  <a:lnTo>
                    <a:pt x="268" y="107"/>
                  </a:lnTo>
                  <a:lnTo>
                    <a:pt x="280" y="120"/>
                  </a:lnTo>
                  <a:lnTo>
                    <a:pt x="280" y="131"/>
                  </a:lnTo>
                  <a:lnTo>
                    <a:pt x="293" y="144"/>
                  </a:lnTo>
                  <a:lnTo>
                    <a:pt x="293" y="156"/>
                  </a:lnTo>
                  <a:lnTo>
                    <a:pt x="293" y="168"/>
                  </a:lnTo>
                  <a:cubicBezTo>
                    <a:pt x="293" y="168"/>
                    <a:pt x="293" y="180"/>
                    <a:pt x="280" y="193"/>
                  </a:cubicBezTo>
                  <a:lnTo>
                    <a:pt x="280" y="204"/>
                  </a:lnTo>
                  <a:cubicBezTo>
                    <a:pt x="280" y="204"/>
                    <a:pt x="268" y="217"/>
                    <a:pt x="268" y="229"/>
                  </a:cubicBezTo>
                  <a:cubicBezTo>
                    <a:pt x="256" y="241"/>
                    <a:pt x="244" y="241"/>
                    <a:pt x="231" y="253"/>
                  </a:cubicBezTo>
                  <a:cubicBezTo>
                    <a:pt x="231" y="253"/>
                    <a:pt x="220" y="265"/>
                    <a:pt x="207" y="265"/>
                  </a:cubicBezTo>
                  <a:lnTo>
                    <a:pt x="171" y="265"/>
                  </a:lnTo>
                  <a:cubicBezTo>
                    <a:pt x="158" y="265"/>
                    <a:pt x="134" y="265"/>
                    <a:pt x="110" y="241"/>
                  </a:cubicBezTo>
                  <a:cubicBezTo>
                    <a:pt x="61" y="217"/>
                    <a:pt x="61" y="144"/>
                    <a:pt x="98" y="107"/>
                  </a:cubicBezTo>
                  <a:cubicBezTo>
                    <a:pt x="110" y="107"/>
                    <a:pt x="122" y="107"/>
                    <a:pt x="122" y="95"/>
                  </a:cubicBezTo>
                  <a:lnTo>
                    <a:pt x="134" y="95"/>
                  </a:lnTo>
                  <a:cubicBezTo>
                    <a:pt x="134" y="83"/>
                    <a:pt x="147" y="83"/>
                    <a:pt x="147" y="83"/>
                  </a:cubicBezTo>
                  <a:cubicBezTo>
                    <a:pt x="158" y="83"/>
                    <a:pt x="158" y="83"/>
                    <a:pt x="171" y="71"/>
                  </a:cubicBezTo>
                  <a:close/>
                  <a:moveTo>
                    <a:pt x="212" y="1"/>
                  </a:moveTo>
                  <a:cubicBezTo>
                    <a:pt x="195" y="1"/>
                    <a:pt x="177" y="4"/>
                    <a:pt x="158" y="10"/>
                  </a:cubicBezTo>
                  <a:cubicBezTo>
                    <a:pt x="134" y="10"/>
                    <a:pt x="98" y="34"/>
                    <a:pt x="86" y="58"/>
                  </a:cubicBezTo>
                  <a:cubicBezTo>
                    <a:pt x="74" y="58"/>
                    <a:pt x="61" y="58"/>
                    <a:pt x="61" y="71"/>
                  </a:cubicBezTo>
                  <a:cubicBezTo>
                    <a:pt x="1" y="120"/>
                    <a:pt x="1" y="217"/>
                    <a:pt x="50" y="277"/>
                  </a:cubicBezTo>
                  <a:cubicBezTo>
                    <a:pt x="82" y="310"/>
                    <a:pt x="131" y="331"/>
                    <a:pt x="178" y="331"/>
                  </a:cubicBezTo>
                  <a:cubicBezTo>
                    <a:pt x="201" y="331"/>
                    <a:pt x="224" y="326"/>
                    <a:pt x="244" y="314"/>
                  </a:cubicBezTo>
                  <a:cubicBezTo>
                    <a:pt x="304" y="290"/>
                    <a:pt x="353" y="229"/>
                    <a:pt x="353" y="156"/>
                  </a:cubicBezTo>
                  <a:cubicBezTo>
                    <a:pt x="366" y="95"/>
                    <a:pt x="317" y="34"/>
                    <a:pt x="256" y="10"/>
                  </a:cubicBezTo>
                  <a:cubicBezTo>
                    <a:pt x="244" y="4"/>
                    <a:pt x="229" y="1"/>
                    <a:pt x="2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2645037" y="2358203"/>
              <a:ext cx="62712" cy="64116"/>
            </a:xfrm>
            <a:custGeom>
              <a:rect b="b" l="l" r="r" t="t"/>
              <a:pathLst>
                <a:path extrusionOk="0" h="411" w="402">
                  <a:moveTo>
                    <a:pt x="232" y="77"/>
                  </a:moveTo>
                  <a:cubicBezTo>
                    <a:pt x="280" y="77"/>
                    <a:pt x="317" y="125"/>
                    <a:pt x="329" y="174"/>
                  </a:cubicBezTo>
                  <a:cubicBezTo>
                    <a:pt x="346" y="253"/>
                    <a:pt x="263" y="339"/>
                    <a:pt x="187" y="339"/>
                  </a:cubicBezTo>
                  <a:cubicBezTo>
                    <a:pt x="158" y="339"/>
                    <a:pt x="130" y="326"/>
                    <a:pt x="110" y="296"/>
                  </a:cubicBezTo>
                  <a:cubicBezTo>
                    <a:pt x="86" y="260"/>
                    <a:pt x="86" y="211"/>
                    <a:pt x="98" y="174"/>
                  </a:cubicBezTo>
                  <a:cubicBezTo>
                    <a:pt x="110" y="174"/>
                    <a:pt x="123" y="174"/>
                    <a:pt x="123" y="162"/>
                  </a:cubicBezTo>
                  <a:cubicBezTo>
                    <a:pt x="134" y="101"/>
                    <a:pt x="183" y="77"/>
                    <a:pt x="232" y="77"/>
                  </a:cubicBezTo>
                  <a:close/>
                  <a:moveTo>
                    <a:pt x="230" y="1"/>
                  </a:moveTo>
                  <a:cubicBezTo>
                    <a:pt x="187" y="1"/>
                    <a:pt x="141" y="23"/>
                    <a:pt x="110" y="52"/>
                  </a:cubicBezTo>
                  <a:cubicBezTo>
                    <a:pt x="107" y="49"/>
                    <a:pt x="103" y="48"/>
                    <a:pt x="100" y="48"/>
                  </a:cubicBezTo>
                  <a:cubicBezTo>
                    <a:pt x="91" y="48"/>
                    <a:pt x="82" y="56"/>
                    <a:pt x="74" y="65"/>
                  </a:cubicBezTo>
                  <a:cubicBezTo>
                    <a:pt x="25" y="138"/>
                    <a:pt x="1" y="235"/>
                    <a:pt x="50" y="320"/>
                  </a:cubicBezTo>
                  <a:cubicBezTo>
                    <a:pt x="61" y="357"/>
                    <a:pt x="98" y="381"/>
                    <a:pt x="134" y="406"/>
                  </a:cubicBezTo>
                  <a:cubicBezTo>
                    <a:pt x="147" y="409"/>
                    <a:pt x="160" y="410"/>
                    <a:pt x="173" y="410"/>
                  </a:cubicBezTo>
                  <a:cubicBezTo>
                    <a:pt x="208" y="410"/>
                    <a:pt x="241" y="399"/>
                    <a:pt x="269" y="381"/>
                  </a:cubicBezTo>
                  <a:cubicBezTo>
                    <a:pt x="341" y="344"/>
                    <a:pt x="402" y="260"/>
                    <a:pt x="402" y="174"/>
                  </a:cubicBezTo>
                  <a:cubicBezTo>
                    <a:pt x="402" y="101"/>
                    <a:pt x="341" y="16"/>
                    <a:pt x="256" y="4"/>
                  </a:cubicBezTo>
                  <a:cubicBezTo>
                    <a:pt x="247" y="2"/>
                    <a:pt x="239"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2688719" y="2517328"/>
              <a:ext cx="47580" cy="44616"/>
            </a:xfrm>
            <a:custGeom>
              <a:rect b="b" l="l" r="r" t="t"/>
              <a:pathLst>
                <a:path extrusionOk="0" h="286" w="305">
                  <a:moveTo>
                    <a:pt x="195" y="78"/>
                  </a:moveTo>
                  <a:cubicBezTo>
                    <a:pt x="195" y="91"/>
                    <a:pt x="195" y="91"/>
                    <a:pt x="207" y="91"/>
                  </a:cubicBezTo>
                  <a:lnTo>
                    <a:pt x="207" y="103"/>
                  </a:lnTo>
                  <a:lnTo>
                    <a:pt x="219" y="103"/>
                  </a:lnTo>
                  <a:lnTo>
                    <a:pt x="219" y="115"/>
                  </a:lnTo>
                  <a:cubicBezTo>
                    <a:pt x="219" y="127"/>
                    <a:pt x="219" y="127"/>
                    <a:pt x="232" y="127"/>
                  </a:cubicBezTo>
                  <a:lnTo>
                    <a:pt x="232" y="140"/>
                  </a:lnTo>
                  <a:lnTo>
                    <a:pt x="232" y="151"/>
                  </a:lnTo>
                  <a:lnTo>
                    <a:pt x="232" y="164"/>
                  </a:lnTo>
                  <a:lnTo>
                    <a:pt x="219" y="164"/>
                  </a:lnTo>
                  <a:lnTo>
                    <a:pt x="219" y="188"/>
                  </a:lnTo>
                  <a:lnTo>
                    <a:pt x="207" y="200"/>
                  </a:lnTo>
                  <a:cubicBezTo>
                    <a:pt x="207" y="213"/>
                    <a:pt x="195" y="213"/>
                    <a:pt x="195" y="213"/>
                  </a:cubicBezTo>
                  <a:cubicBezTo>
                    <a:pt x="183" y="213"/>
                    <a:pt x="183" y="224"/>
                    <a:pt x="183" y="224"/>
                  </a:cubicBezTo>
                  <a:lnTo>
                    <a:pt x="134" y="224"/>
                  </a:lnTo>
                  <a:lnTo>
                    <a:pt x="134" y="213"/>
                  </a:lnTo>
                  <a:lnTo>
                    <a:pt x="122" y="213"/>
                  </a:lnTo>
                  <a:lnTo>
                    <a:pt x="122" y="200"/>
                  </a:lnTo>
                  <a:lnTo>
                    <a:pt x="110" y="200"/>
                  </a:lnTo>
                  <a:lnTo>
                    <a:pt x="110" y="188"/>
                  </a:lnTo>
                  <a:cubicBezTo>
                    <a:pt x="110" y="192"/>
                    <a:pt x="109" y="194"/>
                    <a:pt x="107" y="194"/>
                  </a:cubicBezTo>
                  <a:cubicBezTo>
                    <a:pt x="103" y="194"/>
                    <a:pt x="97" y="188"/>
                    <a:pt x="97" y="188"/>
                  </a:cubicBezTo>
                  <a:lnTo>
                    <a:pt x="97" y="176"/>
                  </a:lnTo>
                  <a:lnTo>
                    <a:pt x="97" y="164"/>
                  </a:lnTo>
                  <a:lnTo>
                    <a:pt x="86" y="164"/>
                  </a:lnTo>
                  <a:lnTo>
                    <a:pt x="86" y="151"/>
                  </a:lnTo>
                  <a:lnTo>
                    <a:pt x="86" y="140"/>
                  </a:lnTo>
                  <a:lnTo>
                    <a:pt x="86" y="127"/>
                  </a:lnTo>
                  <a:lnTo>
                    <a:pt x="86" y="115"/>
                  </a:lnTo>
                  <a:lnTo>
                    <a:pt x="97" y="115"/>
                  </a:lnTo>
                  <a:lnTo>
                    <a:pt x="97" y="103"/>
                  </a:lnTo>
                  <a:lnTo>
                    <a:pt x="97" y="91"/>
                  </a:lnTo>
                  <a:lnTo>
                    <a:pt x="122" y="91"/>
                  </a:lnTo>
                  <a:lnTo>
                    <a:pt x="122" y="78"/>
                  </a:lnTo>
                  <a:close/>
                  <a:moveTo>
                    <a:pt x="166" y="1"/>
                  </a:moveTo>
                  <a:cubicBezTo>
                    <a:pt x="155" y="1"/>
                    <a:pt x="145" y="2"/>
                    <a:pt x="134" y="5"/>
                  </a:cubicBezTo>
                  <a:cubicBezTo>
                    <a:pt x="73" y="5"/>
                    <a:pt x="0" y="78"/>
                    <a:pt x="13" y="151"/>
                  </a:cubicBezTo>
                  <a:cubicBezTo>
                    <a:pt x="13" y="164"/>
                    <a:pt x="13" y="176"/>
                    <a:pt x="25" y="176"/>
                  </a:cubicBezTo>
                  <a:cubicBezTo>
                    <a:pt x="37" y="200"/>
                    <a:pt x="49" y="224"/>
                    <a:pt x="73" y="249"/>
                  </a:cubicBezTo>
                  <a:cubicBezTo>
                    <a:pt x="86" y="273"/>
                    <a:pt x="122" y="286"/>
                    <a:pt x="146" y="286"/>
                  </a:cubicBezTo>
                  <a:cubicBezTo>
                    <a:pt x="183" y="286"/>
                    <a:pt x="219" y="273"/>
                    <a:pt x="243" y="261"/>
                  </a:cubicBezTo>
                  <a:cubicBezTo>
                    <a:pt x="280" y="224"/>
                    <a:pt x="305" y="151"/>
                    <a:pt x="292" y="103"/>
                  </a:cubicBezTo>
                  <a:cubicBezTo>
                    <a:pt x="280" y="67"/>
                    <a:pt x="268" y="42"/>
                    <a:pt x="232" y="18"/>
                  </a:cubicBezTo>
                  <a:cubicBezTo>
                    <a:pt x="214" y="9"/>
                    <a:pt x="191" y="1"/>
                    <a:pt x="1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6"/>
          <p:cNvPicPr preferRelativeResize="0"/>
          <p:nvPr/>
        </p:nvPicPr>
        <p:blipFill>
          <a:blip r:embed="rId3">
            <a:alphaModFix/>
          </a:blip>
          <a:stretch>
            <a:fillRect/>
          </a:stretch>
        </p:blipFill>
        <p:spPr>
          <a:xfrm>
            <a:off x="5738725" y="0"/>
            <a:ext cx="3327251" cy="3397625"/>
          </a:xfrm>
          <a:prstGeom prst="rect">
            <a:avLst/>
          </a:prstGeom>
          <a:noFill/>
          <a:ln>
            <a:noFill/>
          </a:ln>
        </p:spPr>
      </p:pic>
      <p:pic>
        <p:nvPicPr>
          <p:cNvPr id="381" name="Google Shape;381;p36"/>
          <p:cNvPicPr preferRelativeResize="0"/>
          <p:nvPr/>
        </p:nvPicPr>
        <p:blipFill>
          <a:blip r:embed="rId4">
            <a:alphaModFix/>
          </a:blip>
          <a:stretch>
            <a:fillRect/>
          </a:stretch>
        </p:blipFill>
        <p:spPr>
          <a:xfrm>
            <a:off x="6532400" y="2865875"/>
            <a:ext cx="2161325" cy="222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istory of Journalism with Whiteboard Style by Slidesgo">
  <a:themeElements>
    <a:clrScheme name="Simple Light">
      <a:dk1>
        <a:srgbClr val="C487F0"/>
      </a:dk1>
      <a:lt1>
        <a:srgbClr val="FFFFFF"/>
      </a:lt1>
      <a:dk2>
        <a:srgbClr val="FC65B4"/>
      </a:dk2>
      <a:lt2>
        <a:srgbClr val="42DA84"/>
      </a:lt2>
      <a:accent1>
        <a:srgbClr val="FF9E00"/>
      </a:accent1>
      <a:accent2>
        <a:srgbClr val="FFFFFF"/>
      </a:accent2>
      <a:accent3>
        <a:srgbClr val="FFFFFF"/>
      </a:accent3>
      <a:accent4>
        <a:srgbClr val="FFFFFF"/>
      </a:accent4>
      <a:accent5>
        <a:srgbClr val="FFFFFF"/>
      </a:accent5>
      <a:accent6>
        <a:srgbClr val="FFFFFF"/>
      </a:accent6>
      <a:hlink>
        <a:srgbClr val="C487F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