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1.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Trusler mod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/>
          </a:p>
          <a:p>
            <a:r>
              <a:rPr lang="en-GB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Access Control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Hovedelementerne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Access Control</a:t>
            </a:r>
            <a:endParaRPr lang="en-GB" dirty="0"/>
          </a:p>
          <a:p>
            <a:r>
              <a:rPr lang="en-GB" dirty="0" smtClean="0"/>
              <a:t>Discretionary Access Control (DAC)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</a:t>
            </a:r>
            <a:r>
              <a:rPr lang="en-GB" dirty="0" err="1" smtClean="0"/>
              <a:t>styres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administrator</a:t>
            </a:r>
          </a:p>
          <a:p>
            <a:r>
              <a:rPr lang="en-GB" dirty="0" smtClean="0"/>
              <a:t>Mandatory Access Control (MAC)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burger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enheds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r>
              <a:rPr lang="en-GB" dirty="0" smtClean="0"/>
              <a:t>Attribute-based Access Control (ABAC)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attributter</a:t>
            </a:r>
            <a:endParaRPr lang="en-GB" dirty="0" smtClean="0"/>
          </a:p>
          <a:p>
            <a:r>
              <a:rPr lang="en-GB" dirty="0" smtClean="0"/>
              <a:t>Role-based Access Control (RBAC)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roller</a:t>
            </a:r>
          </a:p>
          <a:p>
            <a:r>
              <a:rPr lang="en-GB" dirty="0" smtClean="0"/>
              <a:t>Rule-based Access Control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regler</a:t>
            </a:r>
            <a:r>
              <a:rPr lang="en-GB" dirty="0" smtClean="0"/>
              <a:t> (</a:t>
            </a:r>
            <a:r>
              <a:rPr lang="en-GB" dirty="0" err="1" smtClean="0"/>
              <a:t>tid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sted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40" y="1690688"/>
            <a:ext cx="185763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Gennemgang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testing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Test-Driven Development</a:t>
            </a:r>
          </a:p>
          <a:p>
            <a:r>
              <a:rPr lang="en-GB" dirty="0" smtClean="0"/>
              <a:t>Audit VS Black Box</a:t>
            </a:r>
          </a:p>
          <a:p>
            <a:r>
              <a:rPr lang="en-GB" dirty="0" smtClean="0"/>
              <a:t>Fuzzing VS Code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is a process</a:t>
            </a:r>
            <a:br>
              <a:rPr lang="en-GB" dirty="0" smtClean="0">
                <a:latin typeface="Bahnschrift Light" panose="020B0502040204020203" pitchFamily="34" charset="0"/>
              </a:rPr>
            </a:br>
            <a:r>
              <a:rPr lang="en-GB" sz="1400" dirty="0">
                <a:latin typeface="Bahnschrift Light" panose="020B0502040204020203" pitchFamily="34" charset="0"/>
              </a:rPr>
              <a:t> 	</a:t>
            </a:r>
            <a:r>
              <a:rPr lang="en-GB" sz="1400" i="1" dirty="0" smtClean="0">
                <a:latin typeface="Bahnschrift Light" panose="020B0502040204020203" pitchFamily="34" charset="0"/>
              </a:rPr>
              <a:t>- Bruce </a:t>
            </a:r>
            <a:r>
              <a:rPr lang="en-GB" sz="1400" i="1" dirty="0" err="1" smtClean="0">
                <a:latin typeface="Bahnschrift Light" panose="020B0502040204020203" pitchFamily="34" charset="0"/>
              </a:rPr>
              <a:t>Schneier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not a product</a:t>
            </a:r>
          </a:p>
          <a:p>
            <a:r>
              <a:rPr lang="en-GB" dirty="0" smtClean="0"/>
              <a:t>Processer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procedurer</a:t>
            </a:r>
            <a:endParaRPr lang="en-GB" dirty="0" smtClean="0"/>
          </a:p>
          <a:p>
            <a:pPr lvl="1"/>
            <a:r>
              <a:rPr lang="en-GB" dirty="0" smtClean="0"/>
              <a:t>Vulnerabilities</a:t>
            </a:r>
          </a:p>
          <a:p>
            <a:pPr lvl="1"/>
            <a:r>
              <a:rPr lang="en-GB" dirty="0" err="1" smtClean="0"/>
              <a:t>Dokumentation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5" y="1825624"/>
            <a:ext cx="3099486" cy="2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Software Development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93" y="1825625"/>
            <a:ext cx="5801497" cy="43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185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Access Control</vt:lpstr>
      <vt:lpstr>Gennemgang og testing</vt:lpstr>
      <vt:lpstr>Security is a process   - Bruce Schneier</vt:lpstr>
      <vt:lpstr>Secure Software Development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17</cp:revision>
  <dcterms:created xsi:type="dcterms:W3CDTF">2021-10-21T17:30:43Z</dcterms:created>
  <dcterms:modified xsi:type="dcterms:W3CDTF">2021-10-26T20:06:49Z</dcterms:modified>
</cp:coreProperties>
</file>