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5" r:id="rId5"/>
    <p:sldId id="266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2.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Sikkerhed i udviklingsprocesser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</a:t>
            </a:r>
            <a:r>
              <a:rPr lang="en-GB" dirty="0" smtClean="0"/>
              <a:t>software</a:t>
            </a:r>
            <a:endParaRPr lang="en-GB" dirty="0" smtClean="0"/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/>
              <a:t>Unpatched software</a:t>
            </a:r>
          </a:p>
          <a:p>
            <a:pPr lvl="1"/>
            <a:r>
              <a:rPr lang="en-GB" dirty="0"/>
              <a:t>Legacy </a:t>
            </a:r>
            <a:r>
              <a:rPr lang="en-GB" dirty="0" err="1" smtClean="0"/>
              <a:t>systemer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sikrer</a:t>
            </a:r>
            <a:r>
              <a:rPr lang="en-GB" dirty="0" smtClean="0">
                <a:latin typeface="Bahnschrift Light" panose="020B0502040204020203" pitchFamily="34" charset="0"/>
              </a:rPr>
              <a:t> man software?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Højere</a:t>
            </a:r>
            <a:r>
              <a:rPr lang="en-GB" dirty="0" smtClean="0"/>
              <a:t> </a:t>
            </a:r>
            <a:r>
              <a:rPr lang="en-GB" dirty="0" err="1" smtClean="0"/>
              <a:t>kvalitet</a:t>
            </a:r>
            <a:r>
              <a:rPr lang="en-GB" dirty="0" smtClean="0"/>
              <a:t> = </a:t>
            </a:r>
            <a:r>
              <a:rPr lang="en-GB" dirty="0" err="1" smtClean="0"/>
              <a:t>højere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GB" dirty="0" smtClean="0"/>
          </a:p>
          <a:p>
            <a:pPr lvl="1"/>
            <a:r>
              <a:rPr lang="en-GB" dirty="0" err="1" smtClean="0"/>
              <a:t>Mindre</a:t>
            </a:r>
            <a:r>
              <a:rPr lang="en-GB" dirty="0" smtClean="0"/>
              <a:t>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Test-Driven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92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Security principles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56151" cy="435133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GB" i="1" dirty="0" smtClean="0"/>
              <a:t>Minimize attack surface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Establish secure defaults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Principle of least privilege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Principle of defence in depth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Fail securely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4656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GB" i="1" dirty="0" smtClean="0"/>
              <a:t>Don’t trust services</a:t>
            </a:r>
          </a:p>
          <a:p>
            <a:pPr>
              <a:spcBef>
                <a:spcPts val="1200"/>
              </a:spcBef>
            </a:pPr>
            <a:r>
              <a:rPr lang="en-GB" i="1" smtClean="0"/>
              <a:t>Separation </a:t>
            </a:r>
            <a:r>
              <a:rPr lang="en-GB" i="1" dirty="0" smtClean="0"/>
              <a:t>of duties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Avoid security by obscurity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Keep security simple</a:t>
            </a:r>
          </a:p>
          <a:p>
            <a:pPr>
              <a:spcBef>
                <a:spcPts val="1200"/>
              </a:spcBef>
            </a:pPr>
            <a:r>
              <a:rPr lang="en-GB" i="1" dirty="0" smtClean="0"/>
              <a:t>Fix security issues correctly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20423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Security is a process</a:t>
            </a:r>
            <a:br>
              <a:rPr lang="en-GB" dirty="0" smtClean="0">
                <a:latin typeface="Bahnschrift Light" panose="020B0502040204020203" pitchFamily="34" charset="0"/>
              </a:rPr>
            </a:br>
            <a:r>
              <a:rPr lang="en-GB" sz="1400" dirty="0">
                <a:latin typeface="Bahnschrift Light" panose="020B0502040204020203" pitchFamily="34" charset="0"/>
              </a:rPr>
              <a:t> 	</a:t>
            </a:r>
            <a:r>
              <a:rPr lang="en-GB" sz="1400" i="1" dirty="0" smtClean="0">
                <a:latin typeface="Bahnschrift Light" panose="020B0502040204020203" pitchFamily="34" charset="0"/>
              </a:rPr>
              <a:t>- Bruce </a:t>
            </a:r>
            <a:r>
              <a:rPr lang="en-GB" sz="1400" i="1" dirty="0" err="1" smtClean="0">
                <a:latin typeface="Bahnschrift Light" panose="020B0502040204020203" pitchFamily="34" charset="0"/>
              </a:rPr>
              <a:t>Schneier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… not a product</a:t>
            </a:r>
          </a:p>
          <a:p>
            <a:r>
              <a:rPr lang="en-GB" dirty="0" smtClean="0"/>
              <a:t>Processer </a:t>
            </a:r>
            <a:r>
              <a:rPr lang="en-GB" dirty="0" err="1" smtClean="0"/>
              <a:t>og</a:t>
            </a:r>
            <a:r>
              <a:rPr lang="en-GB" dirty="0" smtClean="0"/>
              <a:t> </a:t>
            </a:r>
            <a:r>
              <a:rPr lang="en-GB" dirty="0" err="1" smtClean="0"/>
              <a:t>procedurer</a:t>
            </a:r>
            <a:endParaRPr lang="en-GB" dirty="0" smtClean="0"/>
          </a:p>
          <a:p>
            <a:pPr lvl="1"/>
            <a:r>
              <a:rPr lang="en-GB" dirty="0" smtClean="0"/>
              <a:t>Vulnerabilities</a:t>
            </a:r>
          </a:p>
          <a:p>
            <a:pPr lvl="1"/>
            <a:r>
              <a:rPr lang="en-GB" dirty="0" err="1" smtClean="0"/>
              <a:t>Dokumentation</a:t>
            </a:r>
            <a:endParaRPr lang="en-GB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4315" y="1825624"/>
            <a:ext cx="3099486" cy="25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4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Secure Software Development Lifecycle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293" y="1825625"/>
            <a:ext cx="5801497" cy="435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27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</TotalTime>
  <Words>153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Hvordan sikrer man software?</vt:lpstr>
      <vt:lpstr>Security principles</vt:lpstr>
      <vt:lpstr>Security is a process   - Bruce Schneier</vt:lpstr>
      <vt:lpstr>Secure Software Development Lifecycle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20</cp:revision>
  <dcterms:created xsi:type="dcterms:W3CDTF">2021-10-21T17:30:43Z</dcterms:created>
  <dcterms:modified xsi:type="dcterms:W3CDTF">2021-10-26T20:21:41Z</dcterms:modified>
</cp:coreProperties>
</file>