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3.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Sikkerhed i web applikationer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/>
              <a:t>systemer</a:t>
            </a:r>
            <a:endParaRPr lang="en-GB"/>
          </a:p>
          <a:p>
            <a:r>
              <a:rPr lang="en-GB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OWASP top 10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34016" cy="4351338"/>
          </a:xfrm>
        </p:spPr>
        <p:txBody>
          <a:bodyPr/>
          <a:lstStyle/>
          <a:p>
            <a:r>
              <a:rPr lang="en-GB" i="1" dirty="0" smtClean="0"/>
              <a:t>Broken Access Control</a:t>
            </a:r>
          </a:p>
          <a:p>
            <a:r>
              <a:rPr lang="en-GB" i="1" dirty="0" smtClean="0"/>
              <a:t>Cryptographic Failures</a:t>
            </a:r>
          </a:p>
          <a:p>
            <a:r>
              <a:rPr lang="en-GB" i="1" dirty="0" smtClean="0"/>
              <a:t>Injection</a:t>
            </a:r>
          </a:p>
          <a:p>
            <a:r>
              <a:rPr lang="en-GB" i="1" dirty="0" smtClean="0"/>
              <a:t>Insecure Design</a:t>
            </a:r>
          </a:p>
          <a:p>
            <a:r>
              <a:rPr lang="en-GB" i="1" dirty="0" smtClean="0"/>
              <a:t>Security Misconfiguration</a:t>
            </a:r>
          </a:p>
          <a:p>
            <a:r>
              <a:rPr lang="en-GB" i="1" dirty="0"/>
              <a:t>Vulnerable and outdated components</a:t>
            </a:r>
          </a:p>
          <a:p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19784" y="1825625"/>
            <a:ext cx="44340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i="1" dirty="0" smtClean="0"/>
              <a:t>Identification and authentication failures</a:t>
            </a:r>
          </a:p>
          <a:p>
            <a:r>
              <a:rPr lang="en-GB" i="1" dirty="0" smtClean="0"/>
              <a:t>Software and Data integrity Failures</a:t>
            </a:r>
          </a:p>
          <a:p>
            <a:r>
              <a:rPr lang="en-GB" i="1" dirty="0" smtClean="0"/>
              <a:t>Security Logging and Monitoring Failures</a:t>
            </a:r>
          </a:p>
          <a:p>
            <a:r>
              <a:rPr lang="en-GB" i="1" dirty="0" smtClean="0"/>
              <a:t>Server-Side Request forgery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10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Frameworks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XML</a:t>
            </a:r>
          </a:p>
          <a:p>
            <a:r>
              <a:rPr lang="en-GB" dirty="0" err="1" smtClean="0"/>
              <a:t>Django</a:t>
            </a:r>
            <a:endParaRPr lang="en-GB" dirty="0" smtClean="0"/>
          </a:p>
          <a:p>
            <a:r>
              <a:rPr lang="en-GB" dirty="0" smtClean="0"/>
              <a:t>Representational State API (REST API)</a:t>
            </a:r>
          </a:p>
          <a:p>
            <a:pPr lvl="1"/>
            <a:r>
              <a:rPr lang="en-GB" dirty="0" smtClean="0"/>
              <a:t>Uniform Interface</a:t>
            </a:r>
          </a:p>
          <a:p>
            <a:pPr lvl="1"/>
            <a:r>
              <a:rPr lang="en-GB" dirty="0" smtClean="0"/>
              <a:t>Statelessness</a:t>
            </a:r>
          </a:p>
          <a:p>
            <a:pPr lvl="1"/>
            <a:r>
              <a:rPr lang="en-GB" dirty="0" err="1" smtClean="0"/>
              <a:t>Cacheability</a:t>
            </a:r>
            <a:endParaRPr lang="en-GB" dirty="0" smtClean="0"/>
          </a:p>
          <a:p>
            <a:pPr lvl="1"/>
            <a:r>
              <a:rPr lang="en-GB" dirty="0" smtClean="0"/>
              <a:t>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0014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Scan &amp; test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SSLScan</a:t>
            </a:r>
            <a:endParaRPr lang="en-GB" dirty="0" smtClean="0"/>
          </a:p>
          <a:p>
            <a:pPr lvl="1"/>
            <a:r>
              <a:rPr lang="en-GB" dirty="0" smtClean="0"/>
              <a:t>Misconfiguration</a:t>
            </a:r>
            <a:endParaRPr lang="en-GB" dirty="0" smtClean="0"/>
          </a:p>
          <a:p>
            <a:r>
              <a:rPr lang="en-GB" dirty="0" err="1" smtClean="0"/>
              <a:t>Nikto</a:t>
            </a:r>
            <a:endParaRPr lang="en-GB" dirty="0"/>
          </a:p>
          <a:p>
            <a:pPr lvl="1"/>
            <a:r>
              <a:rPr lang="en-GB" dirty="0" err="1" smtClean="0"/>
              <a:t>Farlige</a:t>
            </a:r>
            <a:r>
              <a:rPr lang="en-GB" dirty="0" smtClean="0"/>
              <a:t> filer </a:t>
            </a:r>
            <a:r>
              <a:rPr lang="en-GB" dirty="0" err="1" smtClean="0"/>
              <a:t>og</a:t>
            </a:r>
            <a:r>
              <a:rPr lang="en-GB" dirty="0" smtClean="0"/>
              <a:t> programmer</a:t>
            </a:r>
          </a:p>
          <a:p>
            <a:pPr lvl="1"/>
            <a:r>
              <a:rPr lang="en-GB" dirty="0" smtClean="0"/>
              <a:t>Outdated versions</a:t>
            </a:r>
          </a:p>
          <a:p>
            <a:pPr lvl="1"/>
            <a:r>
              <a:rPr lang="en-GB" dirty="0" smtClean="0"/>
              <a:t>Misconfiguration</a:t>
            </a:r>
          </a:p>
          <a:p>
            <a:pPr lvl="1"/>
            <a:r>
              <a:rPr lang="en-GB" smtClean="0"/>
              <a:t>Vulnerabilities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8611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156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OWASP top 10</vt:lpstr>
      <vt:lpstr>Frameworks</vt:lpstr>
      <vt:lpstr>Scan &amp;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20</cp:revision>
  <dcterms:created xsi:type="dcterms:W3CDTF">2021-10-21T17:30:43Z</dcterms:created>
  <dcterms:modified xsi:type="dcterms:W3CDTF">2021-10-26T20:29:49Z</dcterms:modified>
</cp:coreProperties>
</file>