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4.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Security design og principper for sikkert design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/>
          </a:p>
          <a:p>
            <a:r>
              <a:rPr lang="en-GB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Hvad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er</a:t>
            </a:r>
            <a:r>
              <a:rPr lang="en-GB" dirty="0" smtClean="0">
                <a:latin typeface="Bahnschrift Light" panose="020B0502040204020203" pitchFamily="34" charset="0"/>
              </a:rPr>
              <a:t> fuzzing?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Simplificeret</a:t>
            </a:r>
            <a:endParaRPr lang="en-GB" dirty="0" smtClean="0"/>
          </a:p>
          <a:p>
            <a:r>
              <a:rPr lang="en-GB" dirty="0" err="1" smtClean="0"/>
              <a:t>Fejl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lede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kompromitering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993" t="1665" r="1966" b="1726"/>
          <a:stretch/>
        </p:blipFill>
        <p:spPr>
          <a:xfrm>
            <a:off x="6096000" y="2379674"/>
            <a:ext cx="5519160" cy="3243240"/>
          </a:xfrm>
          <a:prstGeom prst="rect">
            <a:avLst/>
          </a:prstGeom>
          <a:ln w="0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470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“Fuzzing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/>
              <a:t>fuzz testing</a:t>
            </a:r>
            <a:r>
              <a:rPr lang="en-GB" dirty="0"/>
              <a:t> is an automated software testing technique that involves providing invalid, unexpected, or random data as inputs to a computer program. The program is then monitored for exceptions such as crashes, failing built-in code assertions, or potential memory leaks</a:t>
            </a:r>
            <a:r>
              <a:rPr lang="en-GB" dirty="0" smtClean="0"/>
              <a:t>.” - </a:t>
            </a:r>
            <a:r>
              <a:rPr lang="en-GB" i="1" dirty="0" smtClean="0"/>
              <a:t>Wikipedia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48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Simpelt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eksempel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perl</a:t>
            </a:r>
            <a:r>
              <a:rPr lang="en-GB" dirty="0" smtClean="0"/>
              <a:t> print ‘A’x100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Buffer 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Hvad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kan</a:t>
            </a:r>
            <a:r>
              <a:rPr lang="en-GB" dirty="0" smtClean="0">
                <a:latin typeface="Bahnschrift Light" panose="020B0502040204020203" pitchFamily="34" charset="0"/>
              </a:rPr>
              <a:t> man </a:t>
            </a:r>
            <a:r>
              <a:rPr lang="en-GB" dirty="0" err="1" smtClean="0">
                <a:latin typeface="Bahnschrift Light" panose="020B0502040204020203" pitchFamily="34" charset="0"/>
              </a:rPr>
              <a:t>fuzze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Mange ting!</a:t>
            </a:r>
          </a:p>
          <a:p>
            <a:r>
              <a:rPr lang="en-GB" dirty="0" smtClean="0"/>
              <a:t>Inputs</a:t>
            </a:r>
          </a:p>
          <a:p>
            <a:pPr lvl="1"/>
            <a:r>
              <a:rPr lang="en-GB" dirty="0" err="1" smtClean="0"/>
              <a:t>Webforms</a:t>
            </a:r>
            <a:endParaRPr lang="en-GB" dirty="0" smtClean="0"/>
          </a:p>
          <a:p>
            <a:pPr lvl="1"/>
            <a:r>
              <a:rPr lang="en-GB" dirty="0" smtClean="0"/>
              <a:t>Logins</a:t>
            </a:r>
          </a:p>
          <a:p>
            <a:pPr lvl="1"/>
            <a:r>
              <a:rPr lang="en-GB" dirty="0" smtClean="0"/>
              <a:t>Programmer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Fuzzing tools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Scapy</a:t>
            </a:r>
            <a:endParaRPr lang="en-GB" dirty="0" smtClean="0"/>
          </a:p>
          <a:p>
            <a:r>
              <a:rPr lang="en-GB" dirty="0" smtClean="0"/>
              <a:t>American Fuzzy LOP</a:t>
            </a:r>
          </a:p>
          <a:p>
            <a:r>
              <a:rPr lang="en-GB" smtClean="0"/>
              <a:t>Sulley</a:t>
            </a:r>
          </a:p>
        </p:txBody>
      </p:sp>
    </p:spTree>
    <p:extLst>
      <p:ext uri="{BB962C8B-B14F-4D97-AF65-F5344CB8AC3E}">
        <p14:creationId xmlns:p14="http://schemas.microsoft.com/office/powerpoint/2010/main" val="34138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184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Hvad er fuzzing?</vt:lpstr>
      <vt:lpstr>Simpelt eksempel</vt:lpstr>
      <vt:lpstr>Hvad kan man fuzze?</vt:lpstr>
      <vt:lpstr>Fuzzing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17</cp:revision>
  <dcterms:created xsi:type="dcterms:W3CDTF">2021-10-21T17:30:43Z</dcterms:created>
  <dcterms:modified xsi:type="dcterms:W3CDTF">2021-10-26T18:29:28Z</dcterms:modified>
</cp:coreProperties>
</file>