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5.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Softwareproblemer med håndtering af hukommelse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/>
              <a:t>Unpatched software</a:t>
            </a:r>
          </a:p>
          <a:p>
            <a:pPr lvl="1"/>
            <a:r>
              <a:rPr lang="en-GB" dirty="0"/>
              <a:t>Legacy </a:t>
            </a:r>
            <a:r>
              <a:rPr lang="en-GB" dirty="0" err="1"/>
              <a:t>systemer</a:t>
            </a:r>
            <a:endParaRPr lang="en-GB" dirty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brugt</a:t>
            </a:r>
            <a:r>
              <a:rPr lang="en-GB" dirty="0" smtClean="0"/>
              <a:t> mange </a:t>
            </a:r>
            <a:r>
              <a:rPr lang="en-GB" dirty="0" err="1" smtClean="0"/>
              <a:t>steder</a:t>
            </a:r>
            <a:endParaRPr lang="en-GB" dirty="0" smtClean="0"/>
          </a:p>
          <a:p>
            <a:r>
              <a:rPr lang="en-GB" dirty="0" err="1" smtClean="0"/>
              <a:t>Agerer</a:t>
            </a:r>
            <a:r>
              <a:rPr lang="en-GB" dirty="0" smtClean="0"/>
              <a:t> </a:t>
            </a:r>
            <a:r>
              <a:rPr lang="en-GB" dirty="0" err="1" smtClean="0"/>
              <a:t>forskelligt</a:t>
            </a:r>
            <a:r>
              <a:rPr lang="en-GB" dirty="0" smtClean="0"/>
              <a:t> for </a:t>
            </a:r>
            <a:r>
              <a:rPr lang="en-GB" dirty="0" err="1" smtClean="0"/>
              <a:t>forskellige</a:t>
            </a:r>
            <a:r>
              <a:rPr lang="en-GB" dirty="0" smtClean="0"/>
              <a:t> </a:t>
            </a:r>
            <a:r>
              <a:rPr lang="en-GB" dirty="0" err="1" smtClean="0"/>
              <a:t>systemer</a:t>
            </a:r>
            <a:endParaRPr lang="en-GB" dirty="0" smtClean="0"/>
          </a:p>
          <a:p>
            <a:r>
              <a:rPr lang="en-GB" dirty="0" smtClean="0"/>
              <a:t>Unspecified behaviour</a:t>
            </a:r>
          </a:p>
          <a:p>
            <a:pPr lvl="1"/>
            <a:r>
              <a:rPr lang="en-GB" dirty="0" smtClean="0"/>
              <a:t>‘a = f(b) + g(b)’</a:t>
            </a:r>
          </a:p>
          <a:p>
            <a:r>
              <a:rPr lang="en-GB" dirty="0" err="1" smtClean="0"/>
              <a:t>strcpy</a:t>
            </a:r>
            <a:r>
              <a:rPr lang="en-GB" dirty="0" smtClean="0"/>
              <a:t>()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dirty="0" err="1" smtClean="0"/>
              <a:t>strlcpy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Inkluderer</a:t>
            </a:r>
            <a:r>
              <a:rPr lang="en-GB" dirty="0" smtClean="0"/>
              <a:t> </a:t>
            </a:r>
            <a:r>
              <a:rPr lang="en-GB" dirty="0" err="1" smtClean="0"/>
              <a:t>længden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strengen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6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Buffer overflows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Overskrivelse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boundries</a:t>
            </a:r>
            <a:endParaRPr lang="en-GB" dirty="0" smtClean="0"/>
          </a:p>
          <a:p>
            <a:r>
              <a:rPr lang="en-GB" dirty="0" err="1" smtClean="0"/>
              <a:t>Formål</a:t>
            </a:r>
            <a:endParaRPr lang="en-GB" dirty="0" smtClean="0"/>
          </a:p>
          <a:p>
            <a:pPr lvl="1"/>
            <a:r>
              <a:rPr lang="en-GB" dirty="0" err="1" smtClean="0"/>
              <a:t>Læsning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memory</a:t>
            </a:r>
          </a:p>
          <a:p>
            <a:pPr lvl="1"/>
            <a:r>
              <a:rPr lang="en-GB" dirty="0" smtClean="0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4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Integer over/underflow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Min/max </a:t>
            </a:r>
            <a:r>
              <a:rPr lang="en-GB" dirty="0" err="1" smtClean="0"/>
              <a:t>på</a:t>
            </a:r>
            <a:r>
              <a:rPr lang="en-GB" dirty="0" smtClean="0"/>
              <a:t> integer</a:t>
            </a:r>
          </a:p>
          <a:p>
            <a:r>
              <a:rPr lang="en-GB" dirty="0" err="1" smtClean="0"/>
              <a:t>Unsigner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signed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6888000" y="1825625"/>
            <a:ext cx="4465800" cy="2732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28534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140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C</vt:lpstr>
      <vt:lpstr>Buffer overflows</vt:lpstr>
      <vt:lpstr>Integer over/underflow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21</cp:revision>
  <dcterms:created xsi:type="dcterms:W3CDTF">2021-10-21T17:30:43Z</dcterms:created>
  <dcterms:modified xsi:type="dcterms:W3CDTF">2021-10-26T19:29:58Z</dcterms:modified>
</cp:coreProperties>
</file>