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8.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Netværksangreb mod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Protocol Auditing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Wireshark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10" y="2344115"/>
            <a:ext cx="5452474" cy="41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0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Netværksangreb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DDOS</a:t>
            </a:r>
          </a:p>
          <a:p>
            <a:pPr lvl="1"/>
            <a:r>
              <a:rPr lang="en-GB" dirty="0" smtClean="0"/>
              <a:t>Common tool: LOIC</a:t>
            </a:r>
          </a:p>
          <a:p>
            <a:pPr lvl="1"/>
            <a:r>
              <a:rPr lang="en-GB" dirty="0" smtClean="0"/>
              <a:t>SYN </a:t>
            </a:r>
            <a:r>
              <a:rPr lang="en-GB" dirty="0" smtClean="0"/>
              <a:t>flooding</a:t>
            </a:r>
          </a:p>
          <a:p>
            <a:r>
              <a:rPr lang="en-GB" dirty="0" smtClean="0"/>
              <a:t>CVE-2019-15846</a:t>
            </a:r>
          </a:p>
          <a:p>
            <a:pPr lvl="1"/>
            <a:r>
              <a:rPr lang="en-GB" dirty="0" smtClean="0"/>
              <a:t>RCE </a:t>
            </a:r>
            <a:r>
              <a:rPr lang="en-GB" smtClean="0"/>
              <a:t>with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Mutation Based-XSS</a:t>
            </a:r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16" y="2294752"/>
            <a:ext cx="675416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105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Protocol Auditing</vt:lpstr>
      <vt:lpstr>Netværksangreb</vt:lpstr>
      <vt:lpstr>Mutation Based-XSS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21</cp:revision>
  <dcterms:created xsi:type="dcterms:W3CDTF">2021-10-21T17:30:43Z</dcterms:created>
  <dcterms:modified xsi:type="dcterms:W3CDTF">2021-10-26T21:08:25Z</dcterms:modified>
</cp:coreProperties>
</file>