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Håndtering af tekststrenge i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Strings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en string?</a:t>
            </a:r>
          </a:p>
          <a:p>
            <a:r>
              <a:rPr lang="en-GB" dirty="0" err="1" smtClean="0"/>
              <a:t>Forskellige</a:t>
            </a:r>
            <a:r>
              <a:rPr lang="en-GB" dirty="0" smtClean="0"/>
              <a:t> sprog </a:t>
            </a:r>
            <a:r>
              <a:rPr lang="en-GB" dirty="0" err="1" smtClean="0"/>
              <a:t>håndterer</a:t>
            </a:r>
            <a:r>
              <a:rPr lang="en-GB" dirty="0" smtClean="0"/>
              <a:t> strings </a:t>
            </a:r>
            <a:r>
              <a:rPr lang="en-GB" dirty="0" err="1" smtClean="0"/>
              <a:t>forskelligt</a:t>
            </a:r>
            <a:endParaRPr lang="en-GB" dirty="0" smtClean="0"/>
          </a:p>
          <a:p>
            <a:pPr lvl="1"/>
            <a:r>
              <a:rPr lang="en-GB" dirty="0" smtClean="0"/>
              <a:t>C strings</a:t>
            </a:r>
          </a:p>
          <a:p>
            <a:pPr lvl="1"/>
            <a:r>
              <a:rPr lang="en-GB" dirty="0" smtClean="0"/>
              <a:t>Python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Metacharacters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` # $ &amp; ; </a:t>
            </a:r>
            <a:r>
              <a:rPr lang="en-GB" dirty="0" smtClean="0"/>
              <a:t>%</a:t>
            </a:r>
          </a:p>
          <a:p>
            <a:r>
              <a:rPr lang="en-GB" dirty="0" smtClean="0"/>
              <a:t>Interpreters </a:t>
            </a:r>
            <a:r>
              <a:rPr lang="en-GB" dirty="0" err="1" smtClean="0"/>
              <a:t>findes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steder</a:t>
            </a:r>
            <a:endParaRPr lang="en-GB" dirty="0" smtClean="0"/>
          </a:p>
          <a:p>
            <a:r>
              <a:rPr lang="en-GB" dirty="0" err="1" smtClean="0"/>
              <a:t>Loginformularer</a:t>
            </a:r>
            <a:r>
              <a:rPr lang="en-GB" dirty="0" smtClean="0"/>
              <a:t>, </a:t>
            </a:r>
            <a:r>
              <a:rPr lang="en-GB" dirty="0" err="1" smtClean="0"/>
              <a:t>søgefelter</a:t>
            </a:r>
            <a:r>
              <a:rPr lang="en-GB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Mutation Based-XSS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122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Strings</vt:lpstr>
      <vt:lpstr>Metacharacters</vt:lpstr>
      <vt:lpstr>Mutation Based-XSS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24</cp:revision>
  <dcterms:created xsi:type="dcterms:W3CDTF">2021-10-21T17:30:43Z</dcterms:created>
  <dcterms:modified xsi:type="dcterms:W3CDTF">2021-10-25T20:24:55Z</dcterms:modified>
</cp:coreProperties>
</file>