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3.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Sikkerhed i web applikationer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/>
              <a:t>Unpatched software</a:t>
            </a:r>
          </a:p>
          <a:p>
            <a:pPr lvl="1"/>
            <a:r>
              <a:rPr lang="en-GB" dirty="0"/>
              <a:t>Legacy </a:t>
            </a:r>
            <a:r>
              <a:rPr lang="en-GB" dirty="0" err="1"/>
              <a:t>systemer</a:t>
            </a:r>
            <a:endParaRPr lang="en-GB"/>
          </a:p>
          <a:p>
            <a:r>
              <a:rPr lang="en-GB" smtClean="0"/>
              <a:t>Højkvalitetssoftware</a:t>
            </a:r>
            <a:r>
              <a:rPr lang="en-GB" dirty="0" smtClean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91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16</cp:revision>
  <dcterms:created xsi:type="dcterms:W3CDTF">2021-10-21T17:30:43Z</dcterms:created>
  <dcterms:modified xsi:type="dcterms:W3CDTF">2021-10-25T15:18:03Z</dcterms:modified>
</cp:coreProperties>
</file>