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60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27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509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435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149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5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24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86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17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191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140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77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45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7FE219-F25D-49CA-BAF6-41155C8B64D3}" type="datetimeFigureOut">
              <a:rPr lang="en-US" smtClean="0"/>
              <a:t>10/25/2021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1E860F-876D-4CAB-994B-4CF6275E46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805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/>
        </p:nvSpPr>
        <p:spPr>
          <a:xfrm>
            <a:off x="962108" y="265971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smtClean="0"/>
              <a:t>6.</a:t>
            </a:r>
            <a:endParaRPr lang="en-US" dirty="0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964879" y="3962639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smtClean="0">
                <a:latin typeface="Bahnschrift Light" panose="020B0502040204020203" pitchFamily="34" charset="0"/>
              </a:rPr>
              <a:t>Forbedret sikkerhed med opbygning af software i komponenter</a:t>
            </a:r>
            <a:endParaRPr lang="da-DK" dirty="0">
              <a:latin typeface="Bahnschrift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241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Sikker</a:t>
            </a:r>
            <a:r>
              <a:rPr lang="en-GB" dirty="0" smtClean="0">
                <a:latin typeface="Bahnschrift Light" panose="020B0502040204020203" pitchFamily="34" charset="0"/>
              </a:rPr>
              <a:t> software, </a:t>
            </a:r>
            <a:r>
              <a:rPr lang="en-GB" dirty="0" err="1" smtClean="0">
                <a:latin typeface="Bahnschrift Light" panose="020B0502040204020203" pitchFamily="34" charset="0"/>
              </a:rPr>
              <a:t>hvorfor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Usikker</a:t>
            </a:r>
            <a:r>
              <a:rPr lang="en-GB" dirty="0" smtClean="0"/>
              <a:t> software</a:t>
            </a:r>
          </a:p>
          <a:p>
            <a:r>
              <a:rPr lang="en-GB" dirty="0" smtClean="0"/>
              <a:t>GDPR</a:t>
            </a:r>
          </a:p>
          <a:p>
            <a:pPr lvl="1"/>
            <a:r>
              <a:rPr lang="en-GB" dirty="0" err="1" smtClean="0"/>
              <a:t>Etik</a:t>
            </a:r>
            <a:endParaRPr lang="en-GB" dirty="0" smtClean="0"/>
          </a:p>
          <a:p>
            <a:pPr lvl="1"/>
            <a:r>
              <a:rPr lang="en-GB" dirty="0" err="1" smtClean="0"/>
              <a:t>Ansvarlighed</a:t>
            </a:r>
            <a:endParaRPr lang="en-US" dirty="0" smtClean="0"/>
          </a:p>
          <a:p>
            <a:r>
              <a:rPr lang="en-GB" dirty="0" smtClean="0"/>
              <a:t>‘Prevention is cheaper than the cure’</a:t>
            </a:r>
          </a:p>
          <a:p>
            <a:r>
              <a:rPr lang="en-GB" dirty="0" err="1" smtClean="0"/>
              <a:t>NotPetya</a:t>
            </a:r>
            <a:r>
              <a:rPr lang="en-GB" dirty="0" smtClean="0"/>
              <a:t> </a:t>
            </a:r>
            <a:r>
              <a:rPr lang="en-GB" dirty="0" err="1" smtClean="0"/>
              <a:t>omkostninger</a:t>
            </a:r>
            <a:r>
              <a:rPr lang="en-GB" dirty="0" smtClean="0"/>
              <a:t> </a:t>
            </a:r>
            <a:r>
              <a:rPr lang="en-GB" dirty="0" err="1" smtClean="0"/>
              <a:t>på</a:t>
            </a:r>
            <a:r>
              <a:rPr lang="en-GB" dirty="0" smtClean="0"/>
              <a:t> $1.2B</a:t>
            </a:r>
          </a:p>
          <a:p>
            <a:endParaRPr lang="en-GB" dirty="0" smtClean="0"/>
          </a:p>
          <a:p>
            <a:pPr lvl="1"/>
            <a:endParaRPr lang="en-GB" dirty="0"/>
          </a:p>
          <a:p>
            <a:endParaRPr lang="en-GB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726629"/>
              </p:ext>
            </p:extLst>
          </p:nvPr>
        </p:nvGraphicFramePr>
        <p:xfrm>
          <a:off x="6957390" y="1825625"/>
          <a:ext cx="4856482" cy="350958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428241"/>
                <a:gridCol w="2428241"/>
              </a:tblGrid>
              <a:tr h="400740">
                <a:tc>
                  <a:txBody>
                    <a:bodyPr/>
                    <a:lstStyle/>
                    <a:p>
                      <a:r>
                        <a:rPr lang="en-GB" dirty="0" smtClean="0"/>
                        <a:t>Phase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Relative</a:t>
                      </a:r>
                      <a:r>
                        <a:rPr lang="en-GB" baseline="0" dirty="0" smtClean="0"/>
                        <a:t> cost to correct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Definition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High-level</a:t>
                      </a:r>
                      <a:r>
                        <a:rPr lang="en-GB" baseline="0" dirty="0" smtClean="0"/>
                        <a:t>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Low-level Design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Code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Unit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$15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Integration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$22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System 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$50</a:t>
                      </a:r>
                      <a:endParaRPr lang="en-US" dirty="0"/>
                    </a:p>
                  </a:txBody>
                  <a:tcPr/>
                </a:tc>
              </a:tr>
              <a:tr h="388606">
                <a:tc>
                  <a:txBody>
                    <a:bodyPr/>
                    <a:lstStyle/>
                    <a:p>
                      <a:r>
                        <a:rPr lang="en-GB" dirty="0" smtClean="0"/>
                        <a:t>Post-delivery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smtClean="0"/>
                        <a:t>$100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231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Hvordan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bliver</a:t>
            </a:r>
            <a:r>
              <a:rPr lang="en-GB" dirty="0" smtClean="0">
                <a:latin typeface="Bahnschrift Light" panose="020B0502040204020203" pitchFamily="34" charset="0"/>
              </a:rPr>
              <a:t> software </a:t>
            </a:r>
            <a:r>
              <a:rPr lang="en-GB" dirty="0" err="1" smtClean="0">
                <a:latin typeface="Bahnschrift Light" panose="020B0502040204020203" pitchFamily="34" charset="0"/>
              </a:rPr>
              <a:t>usikkert</a:t>
            </a:r>
            <a:r>
              <a:rPr lang="en-GB" dirty="0" smtClean="0">
                <a:latin typeface="Bahnschrift Light" panose="020B0502040204020203" pitchFamily="34" charset="0"/>
              </a:rPr>
              <a:t>?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Design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err="1" smtClean="0"/>
              <a:t>Privelegier</a:t>
            </a:r>
            <a:endParaRPr lang="en-GB" dirty="0" smtClean="0"/>
          </a:p>
          <a:p>
            <a:pPr lvl="1"/>
            <a:r>
              <a:rPr lang="en-GB" dirty="0" smtClean="0"/>
              <a:t>Insecure defaults</a:t>
            </a:r>
            <a:endParaRPr lang="en-GB" dirty="0"/>
          </a:p>
          <a:p>
            <a:pPr lvl="1"/>
            <a:r>
              <a:rPr lang="en-GB" dirty="0" smtClean="0"/>
              <a:t>Defence in depth</a:t>
            </a:r>
          </a:p>
          <a:p>
            <a:r>
              <a:rPr lang="en-GB" dirty="0" smtClean="0"/>
              <a:t>Implementations </a:t>
            </a:r>
            <a:r>
              <a:rPr lang="en-GB" dirty="0" err="1" smtClean="0"/>
              <a:t>fejl</a:t>
            </a:r>
            <a:endParaRPr lang="en-GB" dirty="0" smtClean="0"/>
          </a:p>
          <a:p>
            <a:pPr lvl="1"/>
            <a:r>
              <a:rPr lang="en-GB" dirty="0" smtClean="0"/>
              <a:t>Input </a:t>
            </a:r>
            <a:r>
              <a:rPr lang="en-GB" dirty="0" err="1" smtClean="0"/>
              <a:t>validering</a:t>
            </a:r>
            <a:endParaRPr lang="en-GB" dirty="0"/>
          </a:p>
          <a:p>
            <a:pPr lvl="1"/>
            <a:r>
              <a:rPr lang="en-GB" dirty="0" err="1" smtClean="0"/>
              <a:t>Fejlhåndtering</a:t>
            </a:r>
            <a:endParaRPr lang="en-GB" dirty="0" smtClean="0"/>
          </a:p>
          <a:p>
            <a:r>
              <a:rPr lang="en-GB" dirty="0" err="1" smtClean="0"/>
              <a:t>Maintainence</a:t>
            </a:r>
            <a:endParaRPr lang="en-GB" dirty="0"/>
          </a:p>
          <a:p>
            <a:pPr lvl="1"/>
            <a:r>
              <a:rPr lang="en-GB" dirty="0" smtClean="0"/>
              <a:t>Patching</a:t>
            </a:r>
          </a:p>
          <a:p>
            <a:pPr lvl="1"/>
            <a:r>
              <a:rPr lang="en-GB" dirty="0" err="1" smtClean="0"/>
              <a:t>Udfasning</a:t>
            </a:r>
            <a:endParaRPr lang="en-GB" dirty="0" smtClean="0"/>
          </a:p>
          <a:p>
            <a:r>
              <a:rPr lang="en-GB" dirty="0" err="1" smtClean="0"/>
              <a:t>Højkvalitetssoftware</a:t>
            </a:r>
            <a:r>
              <a:rPr lang="en-GB" dirty="0" smtClean="0"/>
              <a:t> = </a:t>
            </a:r>
            <a:r>
              <a:rPr lang="en-GB" dirty="0" err="1" smtClean="0"/>
              <a:t>Bedre</a:t>
            </a:r>
            <a:r>
              <a:rPr lang="en-GB" dirty="0" smtClean="0"/>
              <a:t> </a:t>
            </a:r>
            <a:r>
              <a:rPr lang="en-GB" dirty="0" err="1" smtClean="0"/>
              <a:t>sikkerhed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178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Ensartet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udvikling</a:t>
            </a:r>
            <a:r>
              <a:rPr lang="en-GB" dirty="0" smtClean="0">
                <a:latin typeface="Bahnschrift Light" panose="020B0502040204020203" pitchFamily="34" charset="0"/>
              </a:rPr>
              <a:t>	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Code patterns</a:t>
            </a:r>
          </a:p>
          <a:p>
            <a:pPr lvl="1"/>
            <a:r>
              <a:rPr lang="en-GB" dirty="0" smtClean="0"/>
              <a:t>Styling</a:t>
            </a:r>
          </a:p>
          <a:p>
            <a:pPr lvl="1"/>
            <a:r>
              <a:rPr lang="en-GB" dirty="0" smtClean="0"/>
              <a:t>Error handling</a:t>
            </a:r>
          </a:p>
          <a:p>
            <a:pPr lvl="1"/>
            <a:r>
              <a:rPr lang="en-GB" dirty="0" smtClean="0"/>
              <a:t>Testing</a:t>
            </a:r>
          </a:p>
          <a:p>
            <a:r>
              <a:rPr lang="en-GB" dirty="0" smtClean="0"/>
              <a:t>Design patterns</a:t>
            </a:r>
          </a:p>
          <a:p>
            <a:pPr lvl="1"/>
            <a:r>
              <a:rPr lang="en-GB" dirty="0" smtClean="0"/>
              <a:t>Singleton</a:t>
            </a:r>
          </a:p>
          <a:p>
            <a:pPr lvl="1"/>
            <a:r>
              <a:rPr lang="en-GB" dirty="0" smtClean="0"/>
              <a:t>Facade</a:t>
            </a:r>
          </a:p>
          <a:p>
            <a:pPr lvl="1"/>
            <a:r>
              <a:rPr lang="en-GB" dirty="0" smtClean="0"/>
              <a:t>Iterator</a:t>
            </a:r>
          </a:p>
          <a:p>
            <a:pPr lvl="1"/>
            <a:r>
              <a:rPr lang="en-GB" dirty="0" err="1" smtClean="0"/>
              <a:t>Og</a:t>
            </a:r>
            <a:r>
              <a:rPr lang="en-GB" dirty="0" smtClean="0"/>
              <a:t> mange </a:t>
            </a:r>
            <a:r>
              <a:rPr lang="en-GB" dirty="0" err="1" smtClean="0"/>
              <a:t>flere</a:t>
            </a:r>
            <a:r>
              <a:rPr lang="en-GB" dirty="0" smtClean="0"/>
              <a:t>…</a:t>
            </a:r>
          </a:p>
          <a:p>
            <a:r>
              <a:rPr lang="en-GB" dirty="0" err="1" smtClean="0"/>
              <a:t>Dokumentation</a:t>
            </a:r>
            <a:r>
              <a:rPr lang="en-GB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84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External software trust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 smtClean="0"/>
              <a:t>Hvilket</a:t>
            </a:r>
            <a:r>
              <a:rPr lang="en-GB" dirty="0" smtClean="0"/>
              <a:t> software </a:t>
            </a:r>
            <a:r>
              <a:rPr lang="en-GB" dirty="0" err="1" smtClean="0"/>
              <a:t>kan</a:t>
            </a:r>
            <a:r>
              <a:rPr lang="en-GB" dirty="0" smtClean="0"/>
              <a:t> vi stole </a:t>
            </a:r>
            <a:r>
              <a:rPr lang="en-GB" dirty="0" err="1" smtClean="0"/>
              <a:t>på</a:t>
            </a:r>
            <a:r>
              <a:rPr lang="en-GB" dirty="0" smtClean="0"/>
              <a:t>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9258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latin typeface="Bahnschrift Light" panose="020B0502040204020203" pitchFamily="34" charset="0"/>
              </a:rPr>
              <a:t>Common Data Structures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8248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 smtClean="0">
                <a:latin typeface="Bahnschrift Light" panose="020B0502040204020203" pitchFamily="34" charset="0"/>
              </a:rPr>
              <a:t>Biblioteker</a:t>
            </a:r>
            <a:r>
              <a:rPr lang="en-GB" dirty="0" smtClean="0">
                <a:latin typeface="Bahnschrift Light" panose="020B0502040204020203" pitchFamily="34" charset="0"/>
              </a:rPr>
              <a:t>, </a:t>
            </a:r>
            <a:r>
              <a:rPr lang="en-GB" dirty="0" err="1" smtClean="0">
                <a:latin typeface="Bahnschrift Light" panose="020B0502040204020203" pitchFamily="34" charset="0"/>
              </a:rPr>
              <a:t>moduler</a:t>
            </a:r>
            <a:r>
              <a:rPr lang="en-GB" dirty="0" smtClean="0">
                <a:latin typeface="Bahnschrift Light" panose="020B0502040204020203" pitchFamily="34" charset="0"/>
              </a:rPr>
              <a:t> </a:t>
            </a:r>
            <a:r>
              <a:rPr lang="en-GB" dirty="0" err="1" smtClean="0">
                <a:latin typeface="Bahnschrift Light" panose="020B0502040204020203" pitchFamily="34" charset="0"/>
              </a:rPr>
              <a:t>og</a:t>
            </a:r>
            <a:r>
              <a:rPr lang="en-GB" dirty="0" smtClean="0">
                <a:latin typeface="Bahnschrift Light" panose="020B0502040204020203" pitchFamily="34" charset="0"/>
              </a:rPr>
              <a:t> frameworks</a:t>
            </a:r>
            <a:endParaRPr lang="en-US" dirty="0">
              <a:latin typeface="Bahnschrift Light" panose="020B0502040204020203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De </a:t>
            </a:r>
            <a:r>
              <a:rPr lang="en-GB" dirty="0" err="1" smtClean="0"/>
              <a:t>fleste</a:t>
            </a:r>
            <a:r>
              <a:rPr lang="en-GB" dirty="0" smtClean="0"/>
              <a:t> </a:t>
            </a:r>
            <a:r>
              <a:rPr lang="en-GB" dirty="0" err="1" smtClean="0"/>
              <a:t>problemer</a:t>
            </a:r>
            <a:r>
              <a:rPr lang="en-GB" dirty="0" smtClean="0"/>
              <a:t> </a:t>
            </a:r>
            <a:r>
              <a:rPr lang="en-GB" dirty="0" err="1" smtClean="0"/>
              <a:t>er</a:t>
            </a:r>
            <a:r>
              <a:rPr lang="en-GB" dirty="0" smtClean="0"/>
              <a:t> </a:t>
            </a:r>
            <a:r>
              <a:rPr lang="en-GB" dirty="0" err="1" smtClean="0"/>
              <a:t>løst</a:t>
            </a:r>
            <a:r>
              <a:rPr lang="en-GB" dirty="0" smtClean="0"/>
              <a:t> </a:t>
            </a:r>
            <a:r>
              <a:rPr lang="en-GB" dirty="0" err="1" smtClean="0"/>
              <a:t>af</a:t>
            </a:r>
            <a:r>
              <a:rPr lang="en-GB" dirty="0" smtClean="0"/>
              <a:t> </a:t>
            </a:r>
            <a:r>
              <a:rPr lang="en-GB" dirty="0" err="1" smtClean="0"/>
              <a:t>andre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61838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728</TotalTime>
  <Words>136</Words>
  <Application>Microsoft Office PowerPoint</Application>
  <PresentationFormat>Widescreen</PresentationFormat>
  <Paragraphs>56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Bahnschrift Light</vt:lpstr>
      <vt:lpstr>Calibri</vt:lpstr>
      <vt:lpstr>Calibri Light</vt:lpstr>
      <vt:lpstr>Office Theme</vt:lpstr>
      <vt:lpstr>PowerPoint Presentation</vt:lpstr>
      <vt:lpstr> Sikker software, hvorfor?</vt:lpstr>
      <vt:lpstr>Hvordan bliver software usikkert?</vt:lpstr>
      <vt:lpstr>Ensartet udvikling </vt:lpstr>
      <vt:lpstr>External software trust</vt:lpstr>
      <vt:lpstr>Common Data Structures</vt:lpstr>
      <vt:lpstr>Biblioteker, moduler og frameworks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Visionary</dc:creator>
  <cp:lastModifiedBy>Visionary</cp:lastModifiedBy>
  <cp:revision>21</cp:revision>
  <dcterms:created xsi:type="dcterms:W3CDTF">2021-10-21T17:30:43Z</dcterms:created>
  <dcterms:modified xsi:type="dcterms:W3CDTF">2021-10-25T19:10:49Z</dcterms:modified>
</cp:coreProperties>
</file>