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58" r:id="rId5"/>
    <p:sldId id="261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10.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Security design og principper for sikkert design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  <a:endParaRPr lang="en-GB" dirty="0" smtClean="0"/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Privacy by Design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 7 </a:t>
            </a:r>
            <a:r>
              <a:rPr lang="en-GB" dirty="0" err="1" smtClean="0"/>
              <a:t>C’er</a:t>
            </a:r>
            <a:endParaRPr lang="en-GB" dirty="0" smtClean="0"/>
          </a:p>
          <a:p>
            <a:pPr lvl="1"/>
            <a:r>
              <a:rPr lang="en-GB" dirty="0" smtClean="0"/>
              <a:t>Comprehension – </a:t>
            </a:r>
            <a:r>
              <a:rPr lang="en-GB" i="1" dirty="0" err="1" smtClean="0"/>
              <a:t>hvem</a:t>
            </a:r>
            <a:r>
              <a:rPr lang="en-GB" i="1" dirty="0" smtClean="0"/>
              <a:t> </a:t>
            </a:r>
            <a:r>
              <a:rPr lang="en-GB" i="1" dirty="0" err="1" smtClean="0"/>
              <a:t>opsamler</a:t>
            </a:r>
            <a:r>
              <a:rPr lang="en-GB" i="1" dirty="0" smtClean="0"/>
              <a:t> data?</a:t>
            </a:r>
            <a:endParaRPr lang="en-GB" dirty="0" smtClean="0"/>
          </a:p>
          <a:p>
            <a:pPr lvl="1"/>
            <a:r>
              <a:rPr lang="en-GB" dirty="0" smtClean="0"/>
              <a:t>Consciousness – </a:t>
            </a:r>
            <a:r>
              <a:rPr lang="en-GB" i="1" dirty="0" err="1" smtClean="0"/>
              <a:t>hvor</a:t>
            </a:r>
            <a:r>
              <a:rPr lang="en-GB" i="1" dirty="0" smtClean="0"/>
              <a:t> </a:t>
            </a:r>
            <a:r>
              <a:rPr lang="en-GB" i="1" dirty="0" err="1" smtClean="0"/>
              <a:t>og</a:t>
            </a:r>
            <a:r>
              <a:rPr lang="en-GB" i="1" dirty="0" smtClean="0"/>
              <a:t> </a:t>
            </a:r>
            <a:r>
              <a:rPr lang="en-GB" i="1" dirty="0" err="1" smtClean="0"/>
              <a:t>hvornår</a:t>
            </a:r>
            <a:r>
              <a:rPr lang="en-GB" i="1" dirty="0" smtClean="0"/>
              <a:t> </a:t>
            </a:r>
            <a:r>
              <a:rPr lang="en-GB" i="1" dirty="0" err="1" smtClean="0"/>
              <a:t>opsamles</a:t>
            </a:r>
            <a:r>
              <a:rPr lang="en-GB" i="1" dirty="0" smtClean="0"/>
              <a:t> data?</a:t>
            </a:r>
            <a:endParaRPr lang="en-GB" dirty="0" smtClean="0"/>
          </a:p>
          <a:p>
            <a:pPr lvl="1"/>
            <a:r>
              <a:rPr lang="en-GB" dirty="0" smtClean="0"/>
              <a:t>Choice – </a:t>
            </a:r>
            <a:r>
              <a:rPr lang="en-GB" i="1" dirty="0" err="1" smtClean="0"/>
              <a:t>informeret</a:t>
            </a:r>
            <a:r>
              <a:rPr lang="en-GB" i="1" dirty="0" smtClean="0"/>
              <a:t> </a:t>
            </a:r>
            <a:r>
              <a:rPr lang="en-GB" i="1" dirty="0" err="1" smtClean="0"/>
              <a:t>valg</a:t>
            </a:r>
            <a:endParaRPr lang="en-GB" dirty="0" smtClean="0"/>
          </a:p>
          <a:p>
            <a:pPr lvl="1"/>
            <a:r>
              <a:rPr lang="en-GB" dirty="0" err="1" smtClean="0"/>
              <a:t>Concent</a:t>
            </a:r>
            <a:r>
              <a:rPr lang="en-GB" dirty="0" smtClean="0"/>
              <a:t> - </a:t>
            </a:r>
            <a:r>
              <a:rPr lang="en-GB" i="1" dirty="0" err="1" smtClean="0"/>
              <a:t>Samtykke</a:t>
            </a:r>
            <a:endParaRPr lang="en-GB" dirty="0" smtClean="0"/>
          </a:p>
          <a:p>
            <a:pPr lvl="1"/>
            <a:r>
              <a:rPr lang="en-GB" dirty="0" smtClean="0"/>
              <a:t>Context – </a:t>
            </a:r>
            <a:r>
              <a:rPr lang="en-GB" i="1" dirty="0" err="1" smtClean="0"/>
              <a:t>Kontext</a:t>
            </a:r>
            <a:r>
              <a:rPr lang="en-GB" i="1" dirty="0" smtClean="0"/>
              <a:t> </a:t>
            </a:r>
            <a:r>
              <a:rPr lang="en-GB" i="1" dirty="0" err="1" smtClean="0"/>
              <a:t>styrer</a:t>
            </a:r>
            <a:r>
              <a:rPr lang="en-GB" i="1" dirty="0" smtClean="0"/>
              <a:t> </a:t>
            </a:r>
            <a:r>
              <a:rPr lang="en-GB" i="1" dirty="0" err="1" smtClean="0"/>
              <a:t>præferencer</a:t>
            </a:r>
            <a:endParaRPr lang="en-GB" dirty="0" smtClean="0"/>
          </a:p>
          <a:p>
            <a:pPr lvl="1"/>
            <a:r>
              <a:rPr lang="en-GB" dirty="0" smtClean="0"/>
              <a:t>Confinement – </a:t>
            </a:r>
            <a:r>
              <a:rPr lang="en-GB" i="1" dirty="0" err="1" smtClean="0"/>
              <a:t>indsamling</a:t>
            </a:r>
            <a:r>
              <a:rPr lang="en-GB" i="1" dirty="0" smtClean="0"/>
              <a:t> </a:t>
            </a:r>
            <a:r>
              <a:rPr lang="en-GB" i="1" dirty="0" err="1" smtClean="0"/>
              <a:t>begrænset</a:t>
            </a:r>
            <a:r>
              <a:rPr lang="en-GB" i="1" dirty="0" smtClean="0"/>
              <a:t> </a:t>
            </a:r>
            <a:r>
              <a:rPr lang="en-GB" i="1" dirty="0" err="1" smtClean="0"/>
              <a:t>af</a:t>
            </a:r>
            <a:r>
              <a:rPr lang="en-GB" i="1" dirty="0" smtClean="0"/>
              <a:t> </a:t>
            </a:r>
            <a:r>
              <a:rPr lang="en-GB" i="1" dirty="0" err="1" smtClean="0"/>
              <a:t>formål</a:t>
            </a:r>
            <a:endParaRPr lang="en-GB" dirty="0" smtClean="0"/>
          </a:p>
          <a:p>
            <a:pPr lvl="1"/>
            <a:r>
              <a:rPr lang="en-GB" dirty="0" smtClean="0"/>
              <a:t>Consistency - 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9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Privacy by Design - </a:t>
            </a:r>
            <a:r>
              <a:rPr lang="en-GB" dirty="0" err="1" smtClean="0"/>
              <a:t>Strategier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Dataorienterede</a:t>
            </a:r>
            <a:endParaRPr lang="en-GB" dirty="0" smtClean="0"/>
          </a:p>
          <a:p>
            <a:pPr lvl="1"/>
            <a:r>
              <a:rPr lang="en-GB" dirty="0" smtClean="0"/>
              <a:t>Minimise</a:t>
            </a:r>
          </a:p>
          <a:p>
            <a:pPr lvl="1"/>
            <a:r>
              <a:rPr lang="en-GB" dirty="0" smtClean="0"/>
              <a:t>Hide</a:t>
            </a:r>
          </a:p>
          <a:p>
            <a:pPr lvl="1"/>
            <a:r>
              <a:rPr lang="en-GB" dirty="0" smtClean="0"/>
              <a:t>Separate</a:t>
            </a:r>
          </a:p>
          <a:p>
            <a:pPr lvl="1"/>
            <a:r>
              <a:rPr lang="en-GB" dirty="0" smtClean="0"/>
              <a:t>Aggregate</a:t>
            </a:r>
          </a:p>
          <a:p>
            <a:r>
              <a:rPr lang="en-GB" dirty="0" err="1" smtClean="0"/>
              <a:t>Procesorienterede</a:t>
            </a:r>
            <a:endParaRPr lang="en-GB" dirty="0" smtClean="0"/>
          </a:p>
          <a:p>
            <a:pPr lvl="1"/>
            <a:r>
              <a:rPr lang="en-GB" dirty="0" smtClean="0"/>
              <a:t>Inform</a:t>
            </a:r>
          </a:p>
          <a:p>
            <a:pPr lvl="1"/>
            <a:r>
              <a:rPr lang="en-GB" dirty="0" smtClean="0"/>
              <a:t>Control</a:t>
            </a:r>
          </a:p>
          <a:p>
            <a:pPr lvl="1"/>
            <a:r>
              <a:rPr lang="en-GB" dirty="0" smtClean="0"/>
              <a:t>Enforce</a:t>
            </a:r>
          </a:p>
          <a:p>
            <a:pPr lvl="1"/>
            <a:r>
              <a:rPr lang="en-GB" dirty="0" smtClean="0"/>
              <a:t>Demonstrate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2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Security by Design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8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Security principles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GB" i="1" dirty="0" smtClean="0"/>
              <a:t>Minimize attack surface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Establish secure defaults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Principle of least privilege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Principle of defence in depth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Fail securely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Don’t trust services</a:t>
            </a:r>
          </a:p>
          <a:p>
            <a:pPr>
              <a:spcBef>
                <a:spcPts val="1200"/>
              </a:spcBef>
            </a:pPr>
            <a:r>
              <a:rPr lang="en-GB" i="1" dirty="0" err="1" smtClean="0"/>
              <a:t>Seperation</a:t>
            </a:r>
            <a:r>
              <a:rPr lang="en-GB" i="1" dirty="0" smtClean="0"/>
              <a:t> of duties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Avoid security by obscurity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Keep security simple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Fix security issues correctly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062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186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Privacy by Design</vt:lpstr>
      <vt:lpstr>Privacy by Design - Strategier</vt:lpstr>
      <vt:lpstr>Security by Design</vt:lpstr>
      <vt:lpstr>Security principles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13</cp:revision>
  <dcterms:created xsi:type="dcterms:W3CDTF">2021-10-21T17:30:43Z</dcterms:created>
  <dcterms:modified xsi:type="dcterms:W3CDTF">2021-10-24T09:49:57Z</dcterms:modified>
</cp:coreProperties>
</file>