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6.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Forbedret sikkerhed med opbygning af software i komponenter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 smtClean="0"/>
              <a:t>Patching</a:t>
            </a:r>
          </a:p>
          <a:p>
            <a:pPr lvl="1"/>
            <a:r>
              <a:rPr lang="en-GB" dirty="0" err="1" smtClean="0"/>
              <a:t>Udfasning</a:t>
            </a:r>
            <a:endParaRPr lang="en-GB" dirty="0" smtClean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Ensartet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udvikling</a:t>
            </a:r>
            <a:r>
              <a:rPr lang="en-GB" dirty="0" smtClean="0">
                <a:latin typeface="Bahnschrift Light" panose="020B0502040204020203" pitchFamily="34" charset="0"/>
              </a:rPr>
              <a:t>	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patterns</a:t>
            </a:r>
          </a:p>
          <a:p>
            <a:pPr lvl="1"/>
            <a:r>
              <a:rPr lang="en-GB" dirty="0" smtClean="0"/>
              <a:t>Styling</a:t>
            </a:r>
          </a:p>
          <a:p>
            <a:pPr lvl="1"/>
            <a:r>
              <a:rPr lang="en-GB" dirty="0" smtClean="0"/>
              <a:t>Error handling</a:t>
            </a:r>
          </a:p>
          <a:p>
            <a:pPr lvl="1"/>
            <a:r>
              <a:rPr lang="en-GB" smtClean="0"/>
              <a:t>Testing</a:t>
            </a:r>
            <a:endParaRPr lang="en-GB" dirty="0" smtClean="0"/>
          </a:p>
          <a:p>
            <a:r>
              <a:rPr lang="en-GB" dirty="0" smtClean="0"/>
              <a:t>Design patterns</a:t>
            </a:r>
          </a:p>
          <a:p>
            <a:r>
              <a:rPr lang="en-GB" dirty="0" err="1" smtClean="0"/>
              <a:t>Dokumentation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4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External software trust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Hvilket</a:t>
            </a:r>
            <a:r>
              <a:rPr lang="en-GB" dirty="0" smtClean="0"/>
              <a:t> software </a:t>
            </a:r>
            <a:r>
              <a:rPr lang="en-GB" dirty="0" err="1" smtClean="0"/>
              <a:t>kan</a:t>
            </a:r>
            <a:r>
              <a:rPr lang="en-GB" dirty="0" smtClean="0"/>
              <a:t> vi stole </a:t>
            </a:r>
            <a:r>
              <a:rPr lang="en-GB" dirty="0" err="1" smtClean="0"/>
              <a:t>på</a:t>
            </a:r>
            <a:r>
              <a:rPr lang="en-GB" dirty="0" smtClean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25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Common Data Structures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4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Biblioteker</a:t>
            </a:r>
            <a:r>
              <a:rPr lang="en-GB" dirty="0" smtClean="0">
                <a:latin typeface="Bahnschrift Light" panose="020B0502040204020203" pitchFamily="34" charset="0"/>
              </a:rPr>
              <a:t>, </a:t>
            </a:r>
            <a:r>
              <a:rPr lang="en-GB" dirty="0" err="1" smtClean="0">
                <a:latin typeface="Bahnschrift Light" panose="020B0502040204020203" pitchFamily="34" charset="0"/>
              </a:rPr>
              <a:t>moduler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og</a:t>
            </a:r>
            <a:r>
              <a:rPr lang="en-GB" dirty="0" smtClean="0">
                <a:latin typeface="Bahnschrift Light" panose="020B0502040204020203" pitchFamily="34" charset="0"/>
              </a:rPr>
              <a:t> frameworks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 </a:t>
            </a:r>
            <a:r>
              <a:rPr lang="en-GB" dirty="0" err="1" smtClean="0"/>
              <a:t>fleste</a:t>
            </a:r>
            <a:r>
              <a:rPr lang="en-GB" dirty="0" smtClean="0"/>
              <a:t> </a:t>
            </a:r>
            <a:r>
              <a:rPr lang="en-GB" dirty="0" err="1" smtClean="0"/>
              <a:t>problemer</a:t>
            </a:r>
            <a:r>
              <a:rPr lang="en-GB" dirty="0" smtClean="0"/>
              <a:t> 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løst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andre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8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129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Ensartet udvikling </vt:lpstr>
      <vt:lpstr>External software trust</vt:lpstr>
      <vt:lpstr>Common Data Structures</vt:lpstr>
      <vt:lpstr>Biblioteker, moduler og frameworks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19</cp:revision>
  <dcterms:created xsi:type="dcterms:W3CDTF">2021-10-21T17:30:43Z</dcterms:created>
  <dcterms:modified xsi:type="dcterms:W3CDTF">2021-10-24T12:50:32Z</dcterms:modified>
</cp:coreProperties>
</file>