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62" r:id="rId4"/>
    <p:sldId id="263" r:id="rId5"/>
    <p:sldId id="265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0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35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49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5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4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17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91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1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7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45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FE219-F25D-49CA-BAF6-41155C8B64D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05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962108" y="265971"/>
            <a:ext cx="10058400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7.</a:t>
            </a:r>
            <a:endParaRPr lang="en-US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964879" y="3962639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smtClean="0">
                <a:latin typeface="Bahnschrift Light" panose="020B0502040204020203" pitchFamily="34" charset="0"/>
              </a:rPr>
              <a:t>Håndtering af tekststrenge i software</a:t>
            </a:r>
            <a:endParaRPr lang="da-DK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241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ahnschrift Light" panose="020B0502040204020203" pitchFamily="34" charset="0"/>
              </a:rPr>
              <a:t> </a:t>
            </a:r>
            <a:r>
              <a:rPr lang="en-GB" dirty="0" err="1" smtClean="0">
                <a:latin typeface="Bahnschrift Light" panose="020B0502040204020203" pitchFamily="34" charset="0"/>
              </a:rPr>
              <a:t>Sikker</a:t>
            </a:r>
            <a:r>
              <a:rPr lang="en-GB" dirty="0" smtClean="0">
                <a:latin typeface="Bahnschrift Light" panose="020B0502040204020203" pitchFamily="34" charset="0"/>
              </a:rPr>
              <a:t> software, </a:t>
            </a:r>
            <a:r>
              <a:rPr lang="en-GB" dirty="0" err="1" smtClean="0">
                <a:latin typeface="Bahnschrift Light" panose="020B0502040204020203" pitchFamily="34" charset="0"/>
              </a:rPr>
              <a:t>hvorfor</a:t>
            </a:r>
            <a:r>
              <a:rPr lang="en-GB" dirty="0" smtClean="0">
                <a:latin typeface="Bahnschrift Light" panose="020B0502040204020203" pitchFamily="34" charset="0"/>
              </a:rPr>
              <a:t>?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Usikker</a:t>
            </a:r>
            <a:r>
              <a:rPr lang="en-GB" dirty="0" smtClean="0"/>
              <a:t> software</a:t>
            </a:r>
          </a:p>
          <a:p>
            <a:r>
              <a:rPr lang="en-GB" dirty="0" smtClean="0"/>
              <a:t>GDPR</a:t>
            </a:r>
          </a:p>
          <a:p>
            <a:pPr lvl="1"/>
            <a:r>
              <a:rPr lang="en-GB" dirty="0" err="1" smtClean="0"/>
              <a:t>Etik</a:t>
            </a:r>
            <a:endParaRPr lang="en-GB" dirty="0" smtClean="0"/>
          </a:p>
          <a:p>
            <a:pPr lvl="1"/>
            <a:r>
              <a:rPr lang="en-GB" dirty="0" err="1" smtClean="0"/>
              <a:t>Ansvarlighed</a:t>
            </a:r>
            <a:endParaRPr lang="en-US" dirty="0" smtClean="0"/>
          </a:p>
          <a:p>
            <a:r>
              <a:rPr lang="en-GB" dirty="0" smtClean="0"/>
              <a:t>‘Prevention is cheaper than the cure’</a:t>
            </a:r>
          </a:p>
          <a:p>
            <a:r>
              <a:rPr lang="en-GB" dirty="0" err="1" smtClean="0"/>
              <a:t>NotPetya</a:t>
            </a:r>
            <a:r>
              <a:rPr lang="en-GB" dirty="0" smtClean="0"/>
              <a:t> </a:t>
            </a:r>
            <a:r>
              <a:rPr lang="en-GB" dirty="0" err="1" smtClean="0"/>
              <a:t>omkostninger</a:t>
            </a:r>
            <a:r>
              <a:rPr lang="en-GB" dirty="0" smtClean="0"/>
              <a:t> </a:t>
            </a:r>
            <a:r>
              <a:rPr lang="en-GB" dirty="0" err="1" smtClean="0"/>
              <a:t>på</a:t>
            </a:r>
            <a:r>
              <a:rPr lang="en-GB" dirty="0" smtClean="0"/>
              <a:t> $1.2B</a:t>
            </a:r>
          </a:p>
          <a:p>
            <a:endParaRPr lang="en-GB" dirty="0" smtClean="0"/>
          </a:p>
          <a:p>
            <a:pPr lvl="1"/>
            <a:endParaRPr lang="en-GB" dirty="0"/>
          </a:p>
          <a:p>
            <a:endParaRPr lang="en-GB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726629"/>
              </p:ext>
            </p:extLst>
          </p:nvPr>
        </p:nvGraphicFramePr>
        <p:xfrm>
          <a:off x="6957390" y="1825625"/>
          <a:ext cx="4856482" cy="35095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28241"/>
                <a:gridCol w="2428241"/>
              </a:tblGrid>
              <a:tr h="400740">
                <a:tc>
                  <a:txBody>
                    <a:bodyPr/>
                    <a:lstStyle/>
                    <a:p>
                      <a:r>
                        <a:rPr lang="en-GB" dirty="0" smtClean="0"/>
                        <a:t>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Relative</a:t>
                      </a:r>
                      <a:r>
                        <a:rPr lang="en-GB" baseline="0" dirty="0" smtClean="0"/>
                        <a:t> cost to correct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$1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High-level</a:t>
                      </a:r>
                      <a:r>
                        <a:rPr lang="en-GB" baseline="0" dirty="0" smtClean="0"/>
                        <a:t>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$2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Low-level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$5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$10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Unit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$15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Integration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$22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System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$50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Post-delivery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231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Bahnschrift Light" panose="020B0502040204020203" pitchFamily="34" charset="0"/>
              </a:rPr>
              <a:t>Hvordan</a:t>
            </a:r>
            <a:r>
              <a:rPr lang="en-GB" dirty="0" smtClean="0">
                <a:latin typeface="Bahnschrift Light" panose="020B0502040204020203" pitchFamily="34" charset="0"/>
              </a:rPr>
              <a:t> </a:t>
            </a:r>
            <a:r>
              <a:rPr lang="en-GB" dirty="0" err="1" smtClean="0">
                <a:latin typeface="Bahnschrift Light" panose="020B0502040204020203" pitchFamily="34" charset="0"/>
              </a:rPr>
              <a:t>bliver</a:t>
            </a:r>
            <a:r>
              <a:rPr lang="en-GB" dirty="0" smtClean="0">
                <a:latin typeface="Bahnschrift Light" panose="020B0502040204020203" pitchFamily="34" charset="0"/>
              </a:rPr>
              <a:t> software </a:t>
            </a:r>
            <a:r>
              <a:rPr lang="en-GB" dirty="0" err="1" smtClean="0">
                <a:latin typeface="Bahnschrift Light" panose="020B0502040204020203" pitchFamily="34" charset="0"/>
              </a:rPr>
              <a:t>usikkert</a:t>
            </a:r>
            <a:r>
              <a:rPr lang="en-GB" dirty="0" smtClean="0">
                <a:latin typeface="Bahnschrift Light" panose="020B0502040204020203" pitchFamily="34" charset="0"/>
              </a:rPr>
              <a:t>?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Design </a:t>
            </a:r>
            <a:r>
              <a:rPr lang="en-GB" dirty="0" err="1" smtClean="0"/>
              <a:t>fejl</a:t>
            </a:r>
            <a:endParaRPr lang="en-GB" dirty="0" smtClean="0"/>
          </a:p>
          <a:p>
            <a:pPr lvl="1"/>
            <a:r>
              <a:rPr lang="en-GB" dirty="0" err="1" smtClean="0"/>
              <a:t>Privelegier</a:t>
            </a:r>
            <a:endParaRPr lang="en-GB" dirty="0" smtClean="0"/>
          </a:p>
          <a:p>
            <a:pPr lvl="1"/>
            <a:r>
              <a:rPr lang="en-GB" dirty="0" smtClean="0"/>
              <a:t>Insecure defaults</a:t>
            </a:r>
            <a:endParaRPr lang="en-GB" dirty="0"/>
          </a:p>
          <a:p>
            <a:pPr lvl="1"/>
            <a:r>
              <a:rPr lang="en-GB" dirty="0" smtClean="0"/>
              <a:t>Defence in depth</a:t>
            </a:r>
          </a:p>
          <a:p>
            <a:r>
              <a:rPr lang="en-GB" dirty="0" smtClean="0"/>
              <a:t>Implementations </a:t>
            </a:r>
            <a:r>
              <a:rPr lang="en-GB" dirty="0" err="1" smtClean="0"/>
              <a:t>fejl</a:t>
            </a:r>
            <a:endParaRPr lang="en-GB" dirty="0" smtClean="0"/>
          </a:p>
          <a:p>
            <a:pPr lvl="1"/>
            <a:r>
              <a:rPr lang="en-GB" dirty="0" smtClean="0"/>
              <a:t>Input </a:t>
            </a:r>
            <a:r>
              <a:rPr lang="en-GB" dirty="0" err="1" smtClean="0"/>
              <a:t>validering</a:t>
            </a:r>
            <a:endParaRPr lang="en-GB" dirty="0"/>
          </a:p>
          <a:p>
            <a:pPr lvl="1"/>
            <a:r>
              <a:rPr lang="en-GB" dirty="0" err="1" smtClean="0"/>
              <a:t>Fejlhåndtering</a:t>
            </a:r>
            <a:endParaRPr lang="en-GB" dirty="0" smtClean="0"/>
          </a:p>
          <a:p>
            <a:r>
              <a:rPr lang="en-GB" dirty="0" err="1" smtClean="0"/>
              <a:t>Maintainence</a:t>
            </a:r>
            <a:endParaRPr lang="en-GB" dirty="0"/>
          </a:p>
          <a:p>
            <a:pPr lvl="1"/>
            <a:r>
              <a:rPr lang="en-GB" dirty="0" smtClean="0"/>
              <a:t>Patching</a:t>
            </a:r>
          </a:p>
          <a:p>
            <a:pPr lvl="1"/>
            <a:r>
              <a:rPr lang="en-GB" dirty="0" err="1" smtClean="0"/>
              <a:t>Udfasning</a:t>
            </a:r>
            <a:endParaRPr lang="en-GB" dirty="0" smtClean="0"/>
          </a:p>
          <a:p>
            <a:r>
              <a:rPr lang="en-GB" dirty="0" err="1" smtClean="0"/>
              <a:t>Højkvalitetssoftware</a:t>
            </a:r>
            <a:r>
              <a:rPr lang="en-GB" dirty="0" smtClean="0"/>
              <a:t> = </a:t>
            </a:r>
            <a:r>
              <a:rPr lang="en-GB" dirty="0" err="1" smtClean="0"/>
              <a:t>Bedre</a:t>
            </a:r>
            <a:r>
              <a:rPr lang="en-GB" dirty="0" smtClean="0"/>
              <a:t> </a:t>
            </a:r>
            <a:r>
              <a:rPr lang="en-GB" dirty="0" err="1" smtClean="0"/>
              <a:t>sikkerhed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178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Bahnschrift Light" panose="020B0502040204020203" pitchFamily="34" charset="0"/>
              </a:rPr>
              <a:t>Tesktstrenge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Hvad</a:t>
            </a:r>
            <a:r>
              <a:rPr lang="en-GB" dirty="0" smtClean="0"/>
              <a:t> </a:t>
            </a:r>
            <a:r>
              <a:rPr lang="en-GB" dirty="0" err="1" smtClean="0"/>
              <a:t>er</a:t>
            </a:r>
            <a:r>
              <a:rPr lang="en-GB" dirty="0" smtClean="0"/>
              <a:t> en </a:t>
            </a:r>
            <a:r>
              <a:rPr lang="en-GB" dirty="0" err="1" smtClean="0"/>
              <a:t>streng</a:t>
            </a:r>
            <a:r>
              <a:rPr lang="en-GB" dirty="0" smtClean="0"/>
              <a:t>?</a:t>
            </a:r>
          </a:p>
          <a:p>
            <a:r>
              <a:rPr lang="en-GB" dirty="0" err="1" smtClean="0"/>
              <a:t>Metacharacters</a:t>
            </a:r>
            <a:endParaRPr lang="en-GB" dirty="0" smtClean="0"/>
          </a:p>
          <a:p>
            <a:pPr lvl="1"/>
            <a:r>
              <a:rPr lang="en-GB" dirty="0" smtClean="0"/>
              <a:t>` # $ &amp; ; %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76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95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ahnschrift Light" panose="020B0502040204020203" pitchFamily="34" charset="0"/>
              </a:rPr>
              <a:t>Mutation Based-XSS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711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</TotalTime>
  <Words>105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Bahnschrift Light</vt:lpstr>
      <vt:lpstr>Calibri</vt:lpstr>
      <vt:lpstr>Calibri Light</vt:lpstr>
      <vt:lpstr>Office Theme</vt:lpstr>
      <vt:lpstr>PowerPoint Presentation</vt:lpstr>
      <vt:lpstr> Sikker software, hvorfor?</vt:lpstr>
      <vt:lpstr>Hvordan bliver software usikkert?</vt:lpstr>
      <vt:lpstr>Tesktstrenge</vt:lpstr>
      <vt:lpstr>PowerPoint Presentation</vt:lpstr>
      <vt:lpstr>Mutation Based-XSS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Visionary</dc:creator>
  <cp:lastModifiedBy>Visionary</cp:lastModifiedBy>
  <cp:revision>19</cp:revision>
  <dcterms:created xsi:type="dcterms:W3CDTF">2021-10-21T17:30:43Z</dcterms:created>
  <dcterms:modified xsi:type="dcterms:W3CDTF">2021-10-24T12:50:30Z</dcterms:modified>
</cp:coreProperties>
</file>