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8.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Netværksangreb mod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Protocol Auditing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DOS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DDOS</a:t>
            </a:r>
          </a:p>
          <a:p>
            <a:pPr lvl="1"/>
            <a:r>
              <a:rPr lang="en-GB" dirty="0" smtClean="0"/>
              <a:t>Common tool: LOIC</a:t>
            </a:r>
          </a:p>
          <a:p>
            <a:r>
              <a:rPr lang="en-GB" dirty="0" smtClean="0"/>
              <a:t>SYN flooding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98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Protocol Auditing</vt:lpstr>
      <vt:lpstr>DOS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18</cp:revision>
  <dcterms:created xsi:type="dcterms:W3CDTF">2021-10-21T17:30:43Z</dcterms:created>
  <dcterms:modified xsi:type="dcterms:W3CDTF">2021-10-24T12:50:27Z</dcterms:modified>
</cp:coreProperties>
</file>