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2" r:id="rId4"/>
    <p:sldId id="263" r:id="rId5"/>
    <p:sldId id="265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1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E219-F25D-49CA-BAF6-41155C8B64D3}" type="datetimeFigureOut">
              <a:rPr lang="en-US" smtClean="0"/>
              <a:t>10/24/2021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62108" y="265971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7.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64879" y="3962639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>
                <a:latin typeface="Bahnschrift Light" panose="020B0502040204020203" pitchFamily="34" charset="0"/>
              </a:rPr>
              <a:t>Håndtering af tekststrenge i software</a:t>
            </a:r>
            <a:endParaRPr lang="da-DK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Sikker</a:t>
            </a:r>
            <a:r>
              <a:rPr lang="en-GB" dirty="0" smtClean="0">
                <a:latin typeface="Bahnschrift Light" panose="020B0502040204020203" pitchFamily="34" charset="0"/>
              </a:rPr>
              <a:t> software, </a:t>
            </a:r>
            <a:r>
              <a:rPr lang="en-GB" dirty="0" err="1" smtClean="0">
                <a:latin typeface="Bahnschrift Light" panose="020B0502040204020203" pitchFamily="34" charset="0"/>
              </a:rPr>
              <a:t>hvorfor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Usikker</a:t>
            </a:r>
            <a:r>
              <a:rPr lang="en-GB" dirty="0" smtClean="0"/>
              <a:t> software</a:t>
            </a:r>
          </a:p>
          <a:p>
            <a:r>
              <a:rPr lang="en-GB" dirty="0" smtClean="0"/>
              <a:t>GDPR</a:t>
            </a:r>
          </a:p>
          <a:p>
            <a:pPr lvl="1"/>
            <a:r>
              <a:rPr lang="en-GB" dirty="0" err="1" smtClean="0"/>
              <a:t>Etik</a:t>
            </a:r>
            <a:endParaRPr lang="en-GB" dirty="0" smtClean="0"/>
          </a:p>
          <a:p>
            <a:pPr lvl="1"/>
            <a:r>
              <a:rPr lang="en-GB" dirty="0" err="1" smtClean="0"/>
              <a:t>Ansvarlighed</a:t>
            </a:r>
            <a:endParaRPr lang="en-US" dirty="0" smtClean="0"/>
          </a:p>
          <a:p>
            <a:r>
              <a:rPr lang="en-GB" dirty="0" smtClean="0"/>
              <a:t>‘Prevention is cheaper than the cure’</a:t>
            </a:r>
          </a:p>
          <a:p>
            <a:r>
              <a:rPr lang="en-GB" dirty="0" err="1" smtClean="0"/>
              <a:t>NotPetya</a:t>
            </a:r>
            <a:r>
              <a:rPr lang="en-GB" dirty="0" smtClean="0"/>
              <a:t> </a:t>
            </a:r>
            <a:r>
              <a:rPr lang="en-GB" dirty="0" err="1" smtClean="0"/>
              <a:t>omkostninger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$1.2B</a:t>
            </a:r>
          </a:p>
          <a:p>
            <a:endParaRPr lang="en-GB" dirty="0" smtClean="0"/>
          </a:p>
          <a:p>
            <a:pPr lvl="1"/>
            <a:endParaRPr lang="en-GB" dirty="0"/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26629"/>
              </p:ext>
            </p:extLst>
          </p:nvPr>
        </p:nvGraphicFramePr>
        <p:xfrm>
          <a:off x="6957390" y="1825625"/>
          <a:ext cx="4856482" cy="35095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8241"/>
                <a:gridCol w="2428241"/>
              </a:tblGrid>
              <a:tr h="400740">
                <a:tc>
                  <a:txBody>
                    <a:bodyPr/>
                    <a:lstStyle/>
                    <a:p>
                      <a:r>
                        <a:rPr lang="en-GB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Relative</a:t>
                      </a:r>
                      <a:r>
                        <a:rPr lang="en-GB" baseline="0" dirty="0" smtClean="0"/>
                        <a:t> cost to correct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High-level</a:t>
                      </a:r>
                      <a:r>
                        <a:rPr lang="en-GB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Low-level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Unit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Integration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System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Post-delivery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3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Hvordan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bliver</a:t>
            </a:r>
            <a:r>
              <a:rPr lang="en-GB" dirty="0" smtClean="0">
                <a:latin typeface="Bahnschrift Light" panose="020B0502040204020203" pitchFamily="34" charset="0"/>
              </a:rPr>
              <a:t> software </a:t>
            </a:r>
            <a:r>
              <a:rPr lang="en-GB" dirty="0" err="1" smtClean="0">
                <a:latin typeface="Bahnschrift Light" panose="020B0502040204020203" pitchFamily="34" charset="0"/>
              </a:rPr>
              <a:t>usikkert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Design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err="1" smtClean="0"/>
              <a:t>Privelegier</a:t>
            </a:r>
            <a:endParaRPr lang="en-GB" dirty="0" smtClean="0"/>
          </a:p>
          <a:p>
            <a:pPr lvl="1"/>
            <a:r>
              <a:rPr lang="en-GB" dirty="0" smtClean="0"/>
              <a:t>Insecure defaults</a:t>
            </a:r>
            <a:endParaRPr lang="en-GB" dirty="0"/>
          </a:p>
          <a:p>
            <a:pPr lvl="1"/>
            <a:r>
              <a:rPr lang="en-GB" dirty="0" smtClean="0"/>
              <a:t>Defence in depth</a:t>
            </a:r>
          </a:p>
          <a:p>
            <a:r>
              <a:rPr lang="en-GB" dirty="0" smtClean="0"/>
              <a:t>Implementations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smtClean="0"/>
              <a:t>Input </a:t>
            </a:r>
            <a:r>
              <a:rPr lang="en-GB" dirty="0" err="1" smtClean="0"/>
              <a:t>validering</a:t>
            </a:r>
            <a:endParaRPr lang="en-GB" dirty="0"/>
          </a:p>
          <a:p>
            <a:pPr lvl="1"/>
            <a:r>
              <a:rPr lang="en-GB" dirty="0" err="1" smtClean="0"/>
              <a:t>Fejlhåndtering</a:t>
            </a:r>
            <a:endParaRPr lang="en-GB" dirty="0" smtClean="0"/>
          </a:p>
          <a:p>
            <a:r>
              <a:rPr lang="en-GB" dirty="0" err="1" smtClean="0"/>
              <a:t>Maintainence</a:t>
            </a:r>
            <a:endParaRPr lang="en-GB" dirty="0"/>
          </a:p>
          <a:p>
            <a:pPr lvl="1"/>
            <a:r>
              <a:rPr lang="en-GB" dirty="0" smtClean="0"/>
              <a:t>Patching</a:t>
            </a:r>
          </a:p>
          <a:p>
            <a:pPr lvl="1"/>
            <a:r>
              <a:rPr lang="en-GB" dirty="0" err="1" smtClean="0"/>
              <a:t>Udfasning</a:t>
            </a:r>
            <a:endParaRPr lang="en-GB" dirty="0" smtClean="0"/>
          </a:p>
          <a:p>
            <a:r>
              <a:rPr lang="en-GB" dirty="0" err="1" smtClean="0"/>
              <a:t>Højkvalitetssoftware</a:t>
            </a:r>
            <a:r>
              <a:rPr lang="en-GB" dirty="0" smtClean="0"/>
              <a:t> = </a:t>
            </a:r>
            <a:r>
              <a:rPr lang="en-GB" dirty="0" err="1" smtClean="0"/>
              <a:t>Bedre</a:t>
            </a:r>
            <a:r>
              <a:rPr lang="en-GB" dirty="0" smtClean="0"/>
              <a:t> </a:t>
            </a:r>
            <a:r>
              <a:rPr lang="en-GB" dirty="0" err="1" smtClean="0"/>
              <a:t>sikkerhed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Strings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Hvad</a:t>
            </a:r>
            <a:r>
              <a:rPr lang="en-GB" dirty="0" smtClean="0"/>
              <a:t> </a:t>
            </a:r>
            <a:r>
              <a:rPr lang="en-GB" dirty="0" err="1" smtClean="0"/>
              <a:t>er</a:t>
            </a:r>
            <a:r>
              <a:rPr lang="en-GB" dirty="0" smtClean="0"/>
              <a:t> en </a:t>
            </a:r>
            <a:r>
              <a:rPr lang="en-GB" dirty="0" smtClean="0"/>
              <a:t>string?</a:t>
            </a:r>
          </a:p>
          <a:p>
            <a:r>
              <a:rPr lang="en-GB" dirty="0" err="1" smtClean="0"/>
              <a:t>Forskellige</a:t>
            </a:r>
            <a:r>
              <a:rPr lang="en-GB" dirty="0" smtClean="0"/>
              <a:t> sprog </a:t>
            </a:r>
            <a:r>
              <a:rPr lang="en-GB" dirty="0" err="1" smtClean="0"/>
              <a:t>håndterer</a:t>
            </a:r>
            <a:r>
              <a:rPr lang="en-GB" dirty="0" smtClean="0"/>
              <a:t> strings </a:t>
            </a:r>
            <a:r>
              <a:rPr lang="en-GB" dirty="0" err="1" smtClean="0"/>
              <a:t>forskelligt</a:t>
            </a:r>
            <a:endParaRPr lang="en-GB" dirty="0" smtClean="0"/>
          </a:p>
          <a:p>
            <a:pPr lvl="1"/>
            <a:r>
              <a:rPr lang="en-GB" dirty="0" smtClean="0"/>
              <a:t>C strings</a:t>
            </a:r>
          </a:p>
          <a:p>
            <a:pPr lvl="1"/>
            <a:r>
              <a:rPr lang="en-GB" dirty="0" smtClean="0"/>
              <a:t>Python strings</a:t>
            </a: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Metacharacters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` # $ &amp; ; 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95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Mutation Based-XSS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11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917</TotalTime>
  <Words>114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 Sikker software, hvorfor?</vt:lpstr>
      <vt:lpstr>Hvordan bliver software usikkert?</vt:lpstr>
      <vt:lpstr>Strings</vt:lpstr>
      <vt:lpstr>Metacharacters</vt:lpstr>
      <vt:lpstr>Mutation Based-XSS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Visionary</dc:creator>
  <cp:lastModifiedBy>Visionary</cp:lastModifiedBy>
  <cp:revision>23</cp:revision>
  <dcterms:created xsi:type="dcterms:W3CDTF">2021-10-21T17:30:43Z</dcterms:created>
  <dcterms:modified xsi:type="dcterms:W3CDTF">2021-10-24T21:27:57Z</dcterms:modified>
</cp:coreProperties>
</file>