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56" autoAdjust="0"/>
  </p:normalViewPr>
  <p:slideViewPr>
    <p:cSldViewPr>
      <p:cViewPr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25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62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589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07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0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15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6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906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80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95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1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11000">
              <a:schemeClr val="bg1">
                <a:tint val="45000"/>
                <a:shade val="99000"/>
                <a:satMod val="350000"/>
              </a:schemeClr>
            </a:gs>
            <a:gs pos="58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1BF5-A9C0-4B9A-BF59-9DB84BDE63C4}" type="datetimeFigureOut">
              <a:rPr lang="hr-HR" smtClean="0"/>
              <a:t>18.9.2019.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472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tijanCetina/BachelorThe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9"/>
            <a:ext cx="8784976" cy="3339802"/>
          </a:xfrm>
        </p:spPr>
        <p:txBody>
          <a:bodyPr>
            <a:normAutofit/>
          </a:bodyPr>
          <a:lstStyle/>
          <a:p>
            <a:r>
              <a:rPr lang="hr-HR" b="1" i="1" dirty="0"/>
              <a:t>Izrada snimača podataka, obrada i vizualizacija prikupljenih podataka bazirana na principima slobodnog i otvorenog </a:t>
            </a:r>
            <a:r>
              <a:rPr lang="hr-HR" b="1" i="1" dirty="0" smtClean="0"/>
              <a:t>koda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61048"/>
            <a:ext cx="8928992" cy="2376264"/>
          </a:xfrm>
        </p:spPr>
        <p:txBody>
          <a:bodyPr>
            <a:normAutofit/>
          </a:bodyPr>
          <a:lstStyle/>
          <a:p>
            <a:r>
              <a:rPr lang="en-GB" dirty="0" err="1" smtClean="0"/>
              <a:t>Završni</a:t>
            </a:r>
            <a:r>
              <a:rPr lang="en-GB" dirty="0" smtClean="0"/>
              <a:t> rad</a:t>
            </a:r>
          </a:p>
          <a:p>
            <a:pPr algn="l"/>
            <a:r>
              <a:rPr lang="en-GB" dirty="0" smtClean="0"/>
              <a:t>Student: </a:t>
            </a:r>
            <a:r>
              <a:rPr lang="en-GB" dirty="0" err="1" smtClean="0"/>
              <a:t>Kristijan</a:t>
            </a:r>
            <a:r>
              <a:rPr lang="en-GB" dirty="0" smtClean="0"/>
              <a:t> </a:t>
            </a:r>
            <a:r>
              <a:rPr lang="en-GB" dirty="0" err="1" smtClean="0"/>
              <a:t>Cetina</a:t>
            </a:r>
            <a:endParaRPr lang="en-GB" dirty="0" smtClean="0"/>
          </a:p>
          <a:p>
            <a:pPr algn="l"/>
            <a:r>
              <a:rPr lang="en-GB" dirty="0" err="1" smtClean="0"/>
              <a:t>Mentorica</a:t>
            </a:r>
            <a:r>
              <a:rPr lang="en-GB" dirty="0" smtClean="0"/>
              <a:t>: </a:t>
            </a:r>
            <a:r>
              <a:rPr lang="en-GB" dirty="0" err="1" smtClean="0"/>
              <a:t>Sanja</a:t>
            </a:r>
            <a:r>
              <a:rPr lang="en-GB" dirty="0" smtClean="0"/>
              <a:t> </a:t>
            </a:r>
            <a:r>
              <a:rPr lang="en-GB" dirty="0" err="1" smtClean="0"/>
              <a:t>Grbac</a:t>
            </a:r>
            <a:r>
              <a:rPr lang="en-GB" dirty="0" smtClean="0"/>
              <a:t> </a:t>
            </a:r>
            <a:r>
              <a:rPr lang="en-GB" dirty="0" err="1" smtClean="0"/>
              <a:t>Babić</a:t>
            </a:r>
            <a:r>
              <a:rPr lang="en-GB" dirty="0" smtClean="0"/>
              <a:t>, </a:t>
            </a:r>
            <a:r>
              <a:rPr lang="en-GB" dirty="0" err="1" smtClean="0"/>
              <a:t>mag.</a:t>
            </a:r>
            <a:r>
              <a:rPr lang="en-GB" dirty="0" err="1" smtClean="0"/>
              <a:t>i</a:t>
            </a:r>
            <a:r>
              <a:rPr lang="en-GB" dirty="0" err="1" smtClean="0"/>
              <a:t>ng.comp</a:t>
            </a:r>
            <a:r>
              <a:rPr lang="en-GB" dirty="0" smtClean="0"/>
              <a:t>. </a:t>
            </a:r>
          </a:p>
          <a:p>
            <a:pPr algn="l"/>
            <a:r>
              <a:rPr lang="en-GB" dirty="0" smtClean="0"/>
              <a:t>Pula</a:t>
            </a:r>
            <a:r>
              <a:rPr lang="en-GB" dirty="0" smtClean="0"/>
              <a:t>, </a:t>
            </a:r>
            <a:r>
              <a:rPr lang="en-GB" dirty="0" smtClean="0"/>
              <a:t>20</a:t>
            </a:r>
            <a:r>
              <a:rPr lang="hr-HR" dirty="0" smtClean="0"/>
              <a:t>. </a:t>
            </a:r>
            <a:r>
              <a:rPr lang="hr-HR" dirty="0" smtClean="0"/>
              <a:t>rujna 2019.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14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16600" dirty="0" smtClean="0"/>
              <a:t>DEMO</a:t>
            </a:r>
            <a:endParaRPr lang="hr-HR" sz="16600" dirty="0"/>
          </a:p>
        </p:txBody>
      </p:sp>
    </p:spTree>
    <p:extLst>
      <p:ext uri="{BB962C8B-B14F-4D97-AF65-F5344CB8AC3E}">
        <p14:creationId xmlns:p14="http://schemas.microsoft.com/office/powerpoint/2010/main" val="18420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Hvala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pažnji</a:t>
            </a: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18898"/>
            <a:ext cx="51845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Hipoteza</a:t>
            </a:r>
            <a:r>
              <a:rPr lang="en-GB" dirty="0" smtClean="0"/>
              <a:t> </a:t>
            </a:r>
            <a:r>
              <a:rPr lang="en-GB" dirty="0" err="1" smtClean="0"/>
              <a:t>rada</a:t>
            </a:r>
            <a:endParaRPr lang="en-GB" dirty="0" smtClean="0"/>
          </a:p>
          <a:p>
            <a:pPr lvl="1"/>
            <a:r>
              <a:rPr lang="hr-HR" dirty="0" smtClean="0"/>
              <a:t>primjen</a:t>
            </a:r>
            <a:r>
              <a:rPr lang="en-GB" dirty="0" smtClean="0"/>
              <a:t>a</a:t>
            </a:r>
            <a:r>
              <a:rPr lang="hr-HR" dirty="0" smtClean="0"/>
              <a:t> pristupa otvorenog i slobodnog koda (</a:t>
            </a:r>
            <a:r>
              <a:rPr lang="hr-HR" dirty="0" smtClean="0"/>
              <a:t>računa</a:t>
            </a:r>
            <a:r>
              <a:rPr lang="en-GB" dirty="0" smtClean="0"/>
              <a:t>l</a:t>
            </a:r>
            <a:r>
              <a:rPr lang="hr-HR" dirty="0" smtClean="0"/>
              <a:t>nog </a:t>
            </a:r>
            <a:r>
              <a:rPr lang="hr-HR" dirty="0" smtClean="0"/>
              <a:t>koda, metode obrade podataka, algoritama i shema hardwareskog sklopa) </a:t>
            </a:r>
            <a:r>
              <a:rPr lang="en-GB" dirty="0" err="1" smtClean="0"/>
              <a:t>omogućava</a:t>
            </a:r>
            <a:r>
              <a:rPr lang="hr-HR" dirty="0" smtClean="0"/>
              <a:t> </a:t>
            </a:r>
            <a:r>
              <a:rPr lang="hr-HR" dirty="0" smtClean="0"/>
              <a:t>izrad</a:t>
            </a:r>
            <a:r>
              <a:rPr lang="en-GB" dirty="0" smtClean="0"/>
              <a:t>u</a:t>
            </a:r>
            <a:r>
              <a:rPr lang="hr-HR" dirty="0" smtClean="0"/>
              <a:t> funkcional</a:t>
            </a:r>
            <a:r>
              <a:rPr lang="en-GB" dirty="0" err="1" smtClean="0"/>
              <a:t>nog</a:t>
            </a:r>
            <a:r>
              <a:rPr lang="hr-HR" dirty="0" smtClean="0"/>
              <a:t> </a:t>
            </a:r>
            <a:r>
              <a:rPr lang="hr-HR" dirty="0" smtClean="0"/>
              <a:t>sustav</a:t>
            </a:r>
            <a:r>
              <a:rPr lang="en-GB" dirty="0" smtClean="0"/>
              <a:t>a</a:t>
            </a:r>
            <a:r>
              <a:rPr lang="hr-HR" dirty="0" smtClean="0"/>
              <a:t> </a:t>
            </a:r>
            <a:r>
              <a:rPr lang="hr-HR" dirty="0" smtClean="0"/>
              <a:t>uz prihvatljive troškove i skromne resurse.</a:t>
            </a:r>
            <a:endParaRPr lang="en-GB" dirty="0" smtClean="0"/>
          </a:p>
          <a:p>
            <a:r>
              <a:rPr lang="en-GB" dirty="0" smtClean="0"/>
              <a:t>A to </a:t>
            </a:r>
            <a:r>
              <a:rPr lang="en-GB" dirty="0" err="1" smtClean="0"/>
              <a:t>znači</a:t>
            </a:r>
            <a:r>
              <a:rPr lang="en-GB" dirty="0" smtClean="0"/>
              <a:t>…</a:t>
            </a:r>
          </a:p>
          <a:p>
            <a:pPr lvl="1"/>
            <a:r>
              <a:rPr lang="hr-HR" dirty="0" smtClean="0">
                <a:hlinkClick r:id="rId2"/>
              </a:rPr>
              <a:t>https://github.com/KristijanCetina/BachelorThesis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98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Korištene</a:t>
            </a:r>
            <a:r>
              <a:rPr lang="en-GB" dirty="0" smtClean="0"/>
              <a:t> </a:t>
            </a:r>
            <a:r>
              <a:rPr lang="en-GB" dirty="0" err="1" smtClean="0"/>
              <a:t>tehnologije</a:t>
            </a:r>
            <a:endParaRPr lang="hr-HR" dirty="0"/>
          </a:p>
        </p:txBody>
      </p:sp>
      <p:pic>
        <p:nvPicPr>
          <p:cNvPr id="1026" name="Picture 2" descr="https://www.arduino.cc/en/uploads/Trademark/ArduinoCommunity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1406699"/>
            <a:ext cx="3825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75" y="1406699"/>
            <a:ext cx="3252147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python-logo-master-v3-TM.png (601Ã2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479615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28" y="3284984"/>
            <a:ext cx="2455180" cy="10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77152"/>
            <a:ext cx="324726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KRISTI~1\AppData\Local\Temp\Rar$DR19.062\GitHub-Mark\PNG\GitHub-Mark-Light-120px-pl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30" y="164519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85" y="4875212"/>
            <a:ext cx="1767645" cy="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 descr="775px-NumPy_logo.svg.png (775Ã307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6" y="4875212"/>
            <a:ext cx="2865377" cy="11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tplotli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97" y="5373216"/>
            <a:ext cx="6832812" cy="163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i </a:t>
            </a:r>
            <a:r>
              <a:rPr lang="en-GB" dirty="0" err="1" smtClean="0"/>
              <a:t>skupljanje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7789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Temperaturni</a:t>
            </a:r>
            <a:r>
              <a:rPr lang="en-GB" dirty="0" smtClean="0"/>
              <a:t> </a:t>
            </a:r>
            <a:r>
              <a:rPr lang="en-GB" dirty="0" err="1" smtClean="0"/>
              <a:t>senzor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1899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Filtriranje</a:t>
            </a:r>
            <a:r>
              <a:rPr lang="en-GB" dirty="0" smtClean="0"/>
              <a:t> </a:t>
            </a:r>
            <a:r>
              <a:rPr lang="en-GB" dirty="0" err="1" smtClean="0"/>
              <a:t>signala</a:t>
            </a:r>
            <a:endParaRPr lang="hr-H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5" y="1402065"/>
            <a:ext cx="1889527" cy="4525963"/>
          </a:xfrm>
        </p:spPr>
      </p:pic>
      <p:sp>
        <p:nvSpPr>
          <p:cNvPr id="10" name="TextBox 9"/>
          <p:cNvSpPr txBox="1"/>
          <p:nvPr/>
        </p:nvSpPr>
        <p:spPr>
          <a:xfrm>
            <a:off x="1484316" y="60135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Nefiltrirani</a:t>
            </a:r>
            <a:r>
              <a:rPr lang="en-GB" dirty="0" smtClean="0"/>
              <a:t> signal</a:t>
            </a:r>
            <a:endParaRPr lang="hr-HR" dirty="0"/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36" y="1411616"/>
            <a:ext cx="1889527" cy="45259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44555" y="5986219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Softwareski</a:t>
            </a:r>
            <a:r>
              <a:rPr lang="en-GB" dirty="0" smtClean="0"/>
              <a:t> filter</a:t>
            </a:r>
            <a:endParaRPr lang="hr-HR" dirty="0"/>
          </a:p>
        </p:txBody>
      </p:sp>
      <p:pic>
        <p:nvPicPr>
          <p:cNvPr id="13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76" y="1421141"/>
            <a:ext cx="1889526" cy="4525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04795" y="599574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 </a:t>
            </a:r>
            <a:r>
              <a:rPr lang="en-GB" dirty="0" err="1" smtClean="0"/>
              <a:t>hardwareski</a:t>
            </a:r>
            <a:r>
              <a:rPr lang="en-GB" dirty="0" smtClean="0"/>
              <a:t> filter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15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GPS </a:t>
            </a:r>
            <a:r>
              <a:rPr lang="en-GB" dirty="0" err="1" smtClean="0"/>
              <a:t>podaci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$GPRMC – NMEA (0183) Recommended minimum specific GPS/Transit data</a:t>
            </a:r>
          </a:p>
          <a:p>
            <a:r>
              <a:rPr lang="en-GB" dirty="0" smtClean="0"/>
              <a:t>NMEA - National Marine Electronics Association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7948"/>
            <a:ext cx="7942686" cy="32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i </a:t>
            </a:r>
            <a:r>
              <a:rPr lang="en-GB" dirty="0" err="1" smtClean="0"/>
              <a:t>vizualizacija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Programski</a:t>
            </a:r>
            <a:r>
              <a:rPr lang="en-GB" dirty="0" smtClean="0"/>
              <a:t> </a:t>
            </a:r>
            <a:r>
              <a:rPr lang="en-GB" dirty="0" err="1" smtClean="0"/>
              <a:t>jezik</a:t>
            </a:r>
            <a:r>
              <a:rPr lang="en-GB" dirty="0" smtClean="0"/>
              <a:t> Python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notebook </a:t>
            </a:r>
            <a:r>
              <a:rPr lang="en-GB" dirty="0" err="1" smtClean="0"/>
              <a:t>okruženje</a:t>
            </a:r>
            <a:endParaRPr lang="en-GB" dirty="0" smtClean="0"/>
          </a:p>
          <a:p>
            <a:pPr lvl="1"/>
            <a:r>
              <a:rPr lang="en-GB" dirty="0" err="1" smtClean="0"/>
              <a:t>NumPy</a:t>
            </a:r>
            <a:r>
              <a:rPr lang="en-GB" dirty="0" smtClean="0"/>
              <a:t> i Pandas </a:t>
            </a:r>
            <a:r>
              <a:rPr lang="en-GB" dirty="0" err="1" smtClean="0"/>
              <a:t>biblioteke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obradu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GB" dirty="0" smtClean="0"/>
          </a:p>
          <a:p>
            <a:pPr lvl="1"/>
            <a:r>
              <a:rPr lang="en-GB" dirty="0" err="1" smtClean="0"/>
              <a:t>Matplotlib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generiranje</a:t>
            </a:r>
            <a:r>
              <a:rPr lang="en-GB" dirty="0" smtClean="0"/>
              <a:t> </a:t>
            </a:r>
            <a:r>
              <a:rPr lang="en-GB" dirty="0" err="1" smtClean="0"/>
              <a:t>grafova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06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 err="1" smtClean="0"/>
              <a:t>korištenja</a:t>
            </a:r>
            <a:r>
              <a:rPr lang="en-GB" dirty="0" smtClean="0"/>
              <a:t> </a:t>
            </a:r>
            <a:r>
              <a:rPr lang="en-GB" dirty="0" err="1" smtClean="0"/>
              <a:t>NumPy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61" y="2291753"/>
            <a:ext cx="6790477" cy="3142857"/>
          </a:xfrm>
        </p:spPr>
      </p:pic>
    </p:spTree>
    <p:extLst>
      <p:ext uri="{BB962C8B-B14F-4D97-AF65-F5344CB8AC3E}">
        <p14:creationId xmlns:p14="http://schemas.microsoft.com/office/powerpoint/2010/main" val="22665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000000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149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Izrada snimača podataka, obrada i vizualizacija prikupljenih podataka bazirana na principima slobodnog i otvorenog koda</vt:lpstr>
      <vt:lpstr>Uvod</vt:lpstr>
      <vt:lpstr>Korištene tehnologije</vt:lpstr>
      <vt:lpstr>Hardware i skupljanje podataka</vt:lpstr>
      <vt:lpstr>Temperaturni senzor</vt:lpstr>
      <vt:lpstr>Filtriranje signala</vt:lpstr>
      <vt:lpstr>GPS podaci</vt:lpstr>
      <vt:lpstr>Software i vizualizacija podataka</vt:lpstr>
      <vt:lpstr>Prednost korištenja NumPy</vt:lpstr>
      <vt:lpstr>PowerPoint Presentation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Izrada snimača podataka, obrada i vizualizacija prikupljenih podataka bazirana na principima slobodnog i otvorenog koda</dc:title>
  <dc:creator>Kristijan Cetina</dc:creator>
  <cp:lastModifiedBy>Kristijan Cetina</cp:lastModifiedBy>
  <cp:revision>25</cp:revision>
  <dcterms:created xsi:type="dcterms:W3CDTF">2019-09-08T10:18:37Z</dcterms:created>
  <dcterms:modified xsi:type="dcterms:W3CDTF">2019-09-18T15:43:35Z</dcterms:modified>
</cp:coreProperties>
</file>