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9E6"/>
    <a:srgbClr val="7F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85845"/>
  </p:normalViewPr>
  <p:slideViewPr>
    <p:cSldViewPr snapToGrid="0" snapToObjects="1">
      <p:cViewPr varScale="1">
        <p:scale>
          <a:sx n="105" d="100"/>
          <a:sy n="105" d="100"/>
        </p:scale>
        <p:origin x="22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2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20CE44-E847-F02D-E55A-19B61A0849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CCDE6-3A8A-B927-5053-BAF75DDEEF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D905-84B1-E844-B882-CC3528AD22BE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E6B51-C20C-F588-331E-555049412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E55A-5CFD-57A6-17BF-A475CAA4A5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6C1-E1EF-AE45-B6AB-6C6A6CA2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67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A17D-2306-7140-960D-63A881D8EC7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6F3E-3C9C-4F4B-A3C7-AE734005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Što</a:t>
            </a:r>
            <a:r>
              <a:rPr lang="en-GB" dirty="0"/>
              <a:t> se </a:t>
            </a:r>
            <a:r>
              <a:rPr lang="en-GB" dirty="0" err="1"/>
              <a:t>testira</a:t>
            </a:r>
            <a:r>
              <a:rPr lang="en-GB" dirty="0"/>
              <a:t>, </a:t>
            </a:r>
            <a:r>
              <a:rPr lang="en-GB" dirty="0" err="1"/>
              <a:t>kako</a:t>
            </a:r>
            <a:r>
              <a:rPr lang="en-GB" dirty="0"/>
              <a:t> je </a:t>
            </a:r>
            <a:r>
              <a:rPr lang="en-GB" dirty="0" err="1"/>
              <a:t>bilo</a:t>
            </a:r>
            <a:r>
              <a:rPr lang="en-GB" dirty="0"/>
              <a:t> do </a:t>
            </a:r>
            <a:r>
              <a:rPr lang="en-GB" dirty="0" err="1"/>
              <a:t>sada</a:t>
            </a:r>
            <a:r>
              <a:rPr lang="en-GB" dirty="0"/>
              <a:t> I </a:t>
            </a:r>
            <a:r>
              <a:rPr lang="en-GB" dirty="0" err="1"/>
              <a:t>zašto</a:t>
            </a:r>
            <a:r>
              <a:rPr lang="en-GB" dirty="0"/>
              <a:t> je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potreba</a:t>
            </a:r>
            <a:r>
              <a:rPr lang="en-GB" dirty="0"/>
              <a:t> za </a:t>
            </a:r>
            <a:r>
              <a:rPr lang="en-GB" dirty="0" err="1"/>
              <a:t>automatizacijom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6F3E-3C9C-4F4B-A3C7-AE73400550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Objasniti</a:t>
            </a:r>
            <a:r>
              <a:rPr lang="en-GB" dirty="0"/>
              <a:t> </a:t>
            </a:r>
            <a:r>
              <a:rPr lang="en-GB" dirty="0" err="1"/>
              <a:t>zašto</a:t>
            </a:r>
            <a:r>
              <a:rPr lang="en-GB" dirty="0"/>
              <a:t> je </a:t>
            </a:r>
            <a:r>
              <a:rPr lang="en-GB" dirty="0" err="1"/>
              <a:t>odabran</a:t>
            </a:r>
            <a:r>
              <a:rPr lang="en-GB" dirty="0"/>
              <a:t> JS/TS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6F3E-3C9C-4F4B-A3C7-AE7340055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mogućih</a:t>
            </a:r>
            <a:r>
              <a:rPr lang="en-GB" dirty="0"/>
              <a:t> </a:t>
            </a:r>
            <a:r>
              <a:rPr lang="en-GB" dirty="0" err="1"/>
              <a:t>lokatora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Preporuča</a:t>
            </a:r>
            <a:r>
              <a:rPr lang="en-GB" dirty="0"/>
              <a:t> se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getByTestId</a:t>
            </a:r>
            <a:r>
              <a:rPr lang="en-GB" dirty="0"/>
              <a:t>() </a:t>
            </a:r>
            <a:r>
              <a:rPr lang="en-GB" dirty="0" err="1"/>
              <a:t>jer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jamčiti</a:t>
            </a:r>
            <a:r>
              <a:rPr lang="en-GB" dirty="0"/>
              <a:t> </a:t>
            </a:r>
            <a:r>
              <a:rPr lang="en-GB" dirty="0" err="1"/>
              <a:t>jedinstvenost</a:t>
            </a:r>
            <a:r>
              <a:rPr lang="en-GB" dirty="0"/>
              <a:t> I </a:t>
            </a:r>
            <a:r>
              <a:rPr lang="en-GB" dirty="0" err="1"/>
              <a:t>znamo</a:t>
            </a:r>
            <a:r>
              <a:rPr lang="en-GB" dirty="0"/>
              <a:t> </a:t>
            </a:r>
            <a:r>
              <a:rPr lang="en-GB" dirty="0" err="1"/>
              <a:t>šta</a:t>
            </a:r>
            <a:r>
              <a:rPr lang="en-GB" dirty="0"/>
              <a:t> </a:t>
            </a:r>
            <a:r>
              <a:rPr lang="en-GB" dirty="0" err="1"/>
              <a:t>točno</a:t>
            </a:r>
            <a:r>
              <a:rPr lang="en-GB" dirty="0"/>
              <a:t> </a:t>
            </a:r>
            <a:r>
              <a:rPr lang="en-GB" dirty="0" err="1"/>
              <a:t>možemo</a:t>
            </a:r>
            <a:r>
              <a:rPr lang="en-GB" dirty="0"/>
              <a:t> </a:t>
            </a:r>
            <a:r>
              <a:rPr lang="en-GB" dirty="0" err="1"/>
              <a:t>očekivati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6F3E-3C9C-4F4B-A3C7-AE73400550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 err="1">
                <a:effectLst/>
                <a:latin typeface="SFTT1200"/>
              </a:rPr>
              <a:t>npx</a:t>
            </a:r>
            <a:r>
              <a:rPr lang="en-GB" sz="1800" dirty="0">
                <a:effectLst/>
                <a:latin typeface="SFTT1200"/>
              </a:rPr>
              <a:t> playwright </a:t>
            </a:r>
            <a:r>
              <a:rPr lang="en-GB" sz="1800" dirty="0" err="1">
                <a:effectLst/>
                <a:latin typeface="SFTT1200"/>
              </a:rPr>
              <a:t>codegen</a:t>
            </a:r>
            <a:r>
              <a:rPr lang="en-GB" sz="1800" dirty="0">
                <a:effectLst/>
                <a:latin typeface="SFTT1200"/>
              </a:rPr>
              <a:t> </a:t>
            </a:r>
            <a:r>
              <a:rPr lang="en-GB" sz="1800" dirty="0" err="1">
                <a:effectLst/>
                <a:latin typeface="SFTT1200"/>
              </a:rPr>
              <a:t>demo.playwright.dev</a:t>
            </a:r>
            <a:r>
              <a:rPr lang="en-GB" sz="1800" dirty="0">
                <a:effectLst/>
                <a:latin typeface="SFTT1200"/>
              </a:rPr>
              <a:t>/</a:t>
            </a:r>
            <a:r>
              <a:rPr lang="en-GB" sz="1800" dirty="0" err="1">
                <a:effectLst/>
                <a:latin typeface="SFTT1200"/>
              </a:rPr>
              <a:t>todomvc</a:t>
            </a:r>
            <a:r>
              <a:rPr lang="en-GB" sz="1800" dirty="0">
                <a:effectLst/>
                <a:latin typeface="SFTT1200"/>
              </a:rPr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6F3E-3C9C-4F4B-A3C7-AE7340055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Primjer</a:t>
            </a:r>
            <a:r>
              <a:rPr lang="en-GB" dirty="0"/>
              <a:t> full pass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palog</a:t>
            </a:r>
            <a:r>
              <a:rPr lang="en-GB" dirty="0"/>
              <a:t> </a:t>
            </a:r>
            <a:r>
              <a:rPr lang="en-GB" dirty="0" err="1"/>
              <a:t>testa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6F3E-3C9C-4F4B-A3C7-AE73400550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Pitanja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odgovori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6F3E-3C9C-4F4B-A3C7-AE73400550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r="52623"/>
          <a:stretch/>
        </p:blipFill>
        <p:spPr>
          <a:xfrm>
            <a:off x="966880" y="523357"/>
            <a:ext cx="3303270" cy="1763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9672" y="1114601"/>
            <a:ext cx="3698943" cy="58111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97280" y="2440846"/>
            <a:ext cx="7564374" cy="1628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1117854" y="6283198"/>
            <a:ext cx="2057400" cy="365125"/>
          </a:xfrm>
          <a:prstGeom prst="rect">
            <a:avLst/>
          </a:prstGeom>
        </p:spPr>
        <p:txBody>
          <a:bodyPr/>
          <a:lstStyle/>
          <a:p>
            <a:fld id="{935612DC-833C-6B4E-ACB9-D02D2997B96F}" type="datetime1">
              <a:rPr lang="hr-HR" smtClean="0"/>
              <a:t>15.09.2024.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 hasCustomPrompt="1"/>
          </p:nvPr>
        </p:nvSpPr>
        <p:spPr>
          <a:xfrm>
            <a:off x="1097280" y="4178300"/>
            <a:ext cx="5532120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3750" y="1325563"/>
            <a:ext cx="7886700" cy="4846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22169B-9BF7-F432-33EB-F2F879E6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186DA-79D1-166C-609E-06C5084793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rujna</a:t>
            </a:r>
            <a:r>
              <a:rPr lang="en-US" dirty="0"/>
              <a:t> 2024.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682779-A0C5-6CB3-55CC-65D01B666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4954" y="6283199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hr-HR" dirty="0"/>
              <a:t>18. rujna 2024.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4254" y="6283199"/>
            <a:ext cx="2057400" cy="365125"/>
          </a:xfrm>
          <a:prstGeom prst="rect">
            <a:avLst/>
          </a:prstGeom>
        </p:spPr>
        <p:txBody>
          <a:bodyPr/>
          <a:lstStyle/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74700" y="411163"/>
            <a:ext cx="7886700" cy="57610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17000"/>
            <a:lum/>
          </a:blip>
          <a:srcRect/>
          <a:stretch>
            <a:fillRect l="10000" t="10000" r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3242" y="255399"/>
            <a:ext cx="7886700" cy="979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47472" cy="6858000"/>
          </a:xfrm>
          <a:prstGeom prst="rect">
            <a:avLst/>
          </a:prstGeom>
          <a:solidFill>
            <a:srgbClr val="70C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6666-0A2F-FC4F-86AC-660B688ACC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3F35-0AFD-7440-B0A7-034DF258E4D9}" type="datetime1">
              <a:rPr lang="hr-HR" smtClean="0"/>
              <a:t>15.09.2024.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laywrigh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klijentskih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alata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Kristijan Cetina</a:t>
            </a:r>
          </a:p>
        </p:txBody>
      </p:sp>
    </p:spTree>
    <p:extLst>
      <p:ext uri="{BB962C8B-B14F-4D97-AF65-F5344CB8AC3E}">
        <p14:creationId xmlns:p14="http://schemas.microsoft.com/office/powerpoint/2010/main" val="106168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224B7-B8E4-4F4A-1526-A62DBAEBB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/>
              <a:t>Skraćeno</a:t>
            </a:r>
            <a:r>
              <a:rPr lang="en-GB" dirty="0"/>
              <a:t> </a:t>
            </a:r>
            <a:r>
              <a:rPr lang="en-GB" dirty="0" err="1"/>
              <a:t>vrijeme</a:t>
            </a:r>
            <a:r>
              <a:rPr lang="en-GB" dirty="0"/>
              <a:t> </a:t>
            </a:r>
            <a:r>
              <a:rPr lang="en-GB" dirty="0" err="1"/>
              <a:t>testiranja</a:t>
            </a:r>
            <a:r>
              <a:rPr lang="en-GB" dirty="0"/>
              <a:t> </a:t>
            </a:r>
            <a:r>
              <a:rPr lang="en-GB" dirty="0" err="1"/>
              <a:t>nakon</a:t>
            </a:r>
            <a:r>
              <a:rPr lang="en-GB" dirty="0"/>
              <a:t> </a:t>
            </a:r>
            <a:r>
              <a:rPr lang="en-GB" dirty="0" err="1"/>
              <a:t>objave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verzije</a:t>
            </a:r>
            <a:r>
              <a:rPr lang="en-GB" dirty="0"/>
              <a:t> s 7 </a:t>
            </a:r>
            <a:r>
              <a:rPr lang="en-GB" dirty="0" err="1"/>
              <a:t>čovjek</a:t>
            </a:r>
            <a:r>
              <a:rPr lang="en-GB" dirty="0"/>
              <a:t>-sati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od 30 </a:t>
            </a:r>
            <a:r>
              <a:rPr lang="en-GB" dirty="0" err="1"/>
              <a:t>minuta</a:t>
            </a:r>
            <a:endParaRPr lang="en-GB" dirty="0"/>
          </a:p>
          <a:p>
            <a:r>
              <a:rPr lang="en-GB" dirty="0" err="1"/>
              <a:t>Omogućen</a:t>
            </a:r>
            <a:r>
              <a:rPr lang="en-GB" dirty="0"/>
              <a:t>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ostale</a:t>
            </a:r>
            <a:r>
              <a:rPr lang="en-GB" dirty="0"/>
              <a:t> </a:t>
            </a:r>
            <a:r>
              <a:rPr lang="en-GB" dirty="0" err="1"/>
              <a:t>rubne</a:t>
            </a:r>
            <a:r>
              <a:rPr lang="en-GB" dirty="0"/>
              <a:t> </a:t>
            </a:r>
            <a:r>
              <a:rPr lang="en-GB" dirty="0" err="1"/>
              <a:t>slučajeve</a:t>
            </a:r>
            <a:r>
              <a:rPr lang="en-GB" dirty="0"/>
              <a:t> koji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pojaviti</a:t>
            </a:r>
            <a:endParaRPr lang="en-GB" dirty="0"/>
          </a:p>
          <a:p>
            <a:r>
              <a:rPr lang="en-GB" dirty="0" err="1"/>
              <a:t>Postignuta</a:t>
            </a:r>
            <a:r>
              <a:rPr lang="en-GB" dirty="0"/>
              <a:t> je </a:t>
            </a:r>
            <a:r>
              <a:rPr lang="en-GB" dirty="0" err="1"/>
              <a:t>pouzdanost</a:t>
            </a:r>
            <a:r>
              <a:rPr lang="en-GB" dirty="0"/>
              <a:t> </a:t>
            </a:r>
            <a:r>
              <a:rPr lang="en-GB" dirty="0" err="1"/>
              <a:t>testova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smanjena</a:t>
            </a:r>
            <a:r>
              <a:rPr lang="en-GB" dirty="0"/>
              <a:t> </a:t>
            </a:r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ljudske</a:t>
            </a:r>
            <a:r>
              <a:rPr lang="en-GB" dirty="0"/>
              <a:t> </a:t>
            </a:r>
            <a:r>
              <a:rPr lang="en-GB" dirty="0" err="1"/>
              <a:t>pogreške</a:t>
            </a:r>
            <a:r>
              <a:rPr lang="en-GB" dirty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ručnog</a:t>
            </a:r>
            <a:r>
              <a:rPr lang="en-GB" dirty="0"/>
              <a:t> </a:t>
            </a:r>
            <a:r>
              <a:rPr lang="en-GB" dirty="0" err="1"/>
              <a:t>testiranja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C1300-F2DE-80DE-33EA-8236A38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r>
              <a:rPr lang="en-GB" dirty="0"/>
              <a:t> </a:t>
            </a:r>
            <a:r>
              <a:rPr lang="en-GB" dirty="0" err="1"/>
              <a:t>primjene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28E4-F27A-DB59-68B7-D6B9001607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E4D6B-FBED-B249-9058-36F55B1AA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artoon character standing next to a red question mark&#10;&#10;Description automatically generated">
            <a:extLst>
              <a:ext uri="{FF2B5EF4-FFF2-40B4-BE49-F238E27FC236}">
                <a16:creationId xmlns:a16="http://schemas.microsoft.com/office/drawing/2014/main" id="{8D875CA3-2468-6F20-E59E-3C99413895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93495" y="68263"/>
            <a:ext cx="6704672" cy="6721475"/>
          </a:xfr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56162E1-BC0E-86B1-CDB5-2F0CD375824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4954" y="6283199"/>
            <a:ext cx="2057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hr-HR"/>
              <a:t>18. rujna 2024.</a:t>
            </a:r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F004443B-FD20-305F-1028-D493CA7EAC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04254" y="6283199"/>
            <a:ext cx="2057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25E10C2-01B6-AC49-935F-133969BCCCF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74C942-1B78-96D9-093C-F61368D2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67CC-ADC4-1B94-C268-8627F44A48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E0FEC-8419-9053-3D57-5ED22D062A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null">
            <a:extLst>
              <a:ext uri="{FF2B5EF4-FFF2-40B4-BE49-F238E27FC236}">
                <a16:creationId xmlns:a16="http://schemas.microsoft.com/office/drawing/2014/main" id="{41FCCFD0-5828-3E46-CFF0-0C0CDE7EE6B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8" y="1325563"/>
            <a:ext cx="7692723" cy="48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352CB-29B6-D312-6C01-29045B3099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Test plan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kriteriji</a:t>
            </a:r>
            <a:r>
              <a:rPr lang="en-GB" dirty="0"/>
              <a:t> </a:t>
            </a:r>
            <a:r>
              <a:rPr lang="en-GB" dirty="0" err="1"/>
              <a:t>prihvaćanja</a:t>
            </a:r>
            <a:endParaRPr lang="en-GB" dirty="0"/>
          </a:p>
          <a:p>
            <a:r>
              <a:rPr lang="en-GB" dirty="0" err="1"/>
              <a:t>Ciljevi</a:t>
            </a:r>
            <a:r>
              <a:rPr lang="en-GB" dirty="0"/>
              <a:t> </a:t>
            </a:r>
            <a:r>
              <a:rPr lang="en-GB" dirty="0" err="1"/>
              <a:t>testiranja</a:t>
            </a:r>
            <a:endParaRPr lang="en-GB" dirty="0"/>
          </a:p>
          <a:p>
            <a:pPr lvl="1"/>
            <a:r>
              <a:rPr lang="en-GB" dirty="0" err="1"/>
              <a:t>Specifičnost</a:t>
            </a:r>
            <a:endParaRPr lang="en-GB" dirty="0"/>
          </a:p>
          <a:p>
            <a:pPr lvl="1"/>
            <a:r>
              <a:rPr lang="en-GB" dirty="0" err="1"/>
              <a:t>Mjerljivost</a:t>
            </a:r>
            <a:endParaRPr lang="en-GB" dirty="0"/>
          </a:p>
          <a:p>
            <a:pPr lvl="1"/>
            <a:r>
              <a:rPr lang="en-GB" dirty="0" err="1"/>
              <a:t>Ostvarljiv</a:t>
            </a:r>
            <a:endParaRPr lang="en-GB" dirty="0"/>
          </a:p>
          <a:p>
            <a:pPr lvl="1"/>
            <a:r>
              <a:rPr lang="en-GB" dirty="0" err="1"/>
              <a:t>Realističan</a:t>
            </a:r>
            <a:endParaRPr lang="en-GB" dirty="0"/>
          </a:p>
          <a:p>
            <a:pPr lvl="1"/>
            <a:r>
              <a:rPr lang="en-GB" dirty="0" err="1"/>
              <a:t>Vremenski</a:t>
            </a:r>
            <a:r>
              <a:rPr lang="en-GB" dirty="0"/>
              <a:t> </a:t>
            </a:r>
            <a:r>
              <a:rPr lang="en-GB" dirty="0" err="1"/>
              <a:t>ograničen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E30361-754D-67B8-6B6E-BFB380E9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E2E </a:t>
            </a:r>
            <a:r>
              <a:rPr lang="en-GB" dirty="0" err="1"/>
              <a:t>testiranje</a:t>
            </a:r>
            <a:r>
              <a:rPr lang="en-GB" dirty="0"/>
              <a:t> – </a:t>
            </a:r>
            <a:r>
              <a:rPr lang="en-GB" dirty="0" err="1"/>
              <a:t>ručno</a:t>
            </a:r>
            <a:r>
              <a:rPr lang="en-GB" dirty="0"/>
              <a:t> </a:t>
            </a:r>
            <a:r>
              <a:rPr lang="en-GB" dirty="0" err="1"/>
              <a:t>testiranje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F94D-7AD6-9258-663D-A69742A5D5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064A8-155C-161E-DDFE-755CAFF04E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02BF8-50F8-7B54-81AE-1E3437527D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/>
              <a:t>Besplatan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otvoreni</a:t>
            </a:r>
            <a:r>
              <a:rPr lang="en-GB" dirty="0"/>
              <a:t> </a:t>
            </a:r>
            <a:r>
              <a:rPr lang="en-GB" dirty="0" err="1"/>
              <a:t>kod</a:t>
            </a:r>
            <a:endParaRPr lang="en-GB" dirty="0"/>
          </a:p>
          <a:p>
            <a:r>
              <a:rPr lang="en-GB" dirty="0" err="1"/>
              <a:t>Jednostavno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intuitivno</a:t>
            </a:r>
            <a:r>
              <a:rPr lang="en-GB" dirty="0"/>
              <a:t> </a:t>
            </a:r>
            <a:r>
              <a:rPr lang="en-GB" dirty="0" err="1"/>
              <a:t>sučelje</a:t>
            </a:r>
            <a:r>
              <a:rPr lang="en-GB" dirty="0"/>
              <a:t> (API)</a:t>
            </a:r>
          </a:p>
          <a:p>
            <a:r>
              <a:rPr lang="en-GB" dirty="0" err="1"/>
              <a:t>Podržava</a:t>
            </a:r>
            <a:r>
              <a:rPr lang="en-GB" dirty="0"/>
              <a:t> Chromium, Firefox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WebKit</a:t>
            </a:r>
            <a:endParaRPr lang="en-GB" dirty="0"/>
          </a:p>
          <a:p>
            <a:r>
              <a:rPr lang="en-GB" dirty="0" err="1"/>
              <a:t>Moguće</a:t>
            </a:r>
            <a:r>
              <a:rPr lang="en-GB" dirty="0"/>
              <a:t> </a:t>
            </a:r>
            <a:r>
              <a:rPr lang="en-GB" dirty="0" err="1"/>
              <a:t>pisati</a:t>
            </a:r>
            <a:r>
              <a:rPr lang="en-GB" dirty="0"/>
              <a:t> </a:t>
            </a:r>
            <a:r>
              <a:rPr lang="en-GB" dirty="0" err="1"/>
              <a:t>testove</a:t>
            </a:r>
            <a:r>
              <a:rPr lang="en-GB" dirty="0"/>
              <a:t> u </a:t>
            </a:r>
            <a:r>
              <a:rPr lang="en-GB" b="1" dirty="0"/>
              <a:t>JS, TS</a:t>
            </a:r>
            <a:r>
              <a:rPr lang="en-GB" dirty="0"/>
              <a:t>, Python, Java </a:t>
            </a:r>
            <a:r>
              <a:rPr lang="en-GB" dirty="0" err="1"/>
              <a:t>i</a:t>
            </a:r>
            <a:r>
              <a:rPr lang="en-GB" dirty="0"/>
              <a:t> C#</a:t>
            </a:r>
          </a:p>
          <a:p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macOS, Linux </a:t>
            </a:r>
            <a:r>
              <a:rPr lang="en-GB" dirty="0" err="1"/>
              <a:t>i</a:t>
            </a:r>
            <a:r>
              <a:rPr lang="en-GB" dirty="0"/>
              <a:t> Windows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https://github.com/microsoft/playwright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BD8AD4-89CA-18D3-9B99-FE6BA89A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b="1" dirty="0"/>
              <a:t>Alat 🎭 </a:t>
            </a:r>
            <a:r>
              <a:rPr lang="en-GB" b="1" dirty="0"/>
              <a:t>Playwright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833A-00FE-8F25-48AE-A4A3F113DC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1B170-215D-9A02-E0A8-A2F2A5E1B6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1A476E-1B8D-BFE0-FCE7-49479F4DED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2023" y="700164"/>
            <a:ext cx="4679954" cy="6157836"/>
          </a:xfr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C07731D-77FC-52E0-F904-E5A725FEA10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4954" y="6283199"/>
            <a:ext cx="2057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hr-HR"/>
              <a:t>18. rujna 2024.</a:t>
            </a:r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B59D826-FF16-5B22-1E22-C8AD4A33A7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04254" y="6283199"/>
            <a:ext cx="2057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25E10C2-01B6-AC49-935F-133969BCCCF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E3C8A-0844-6A49-72A1-E93C15B284E4}"/>
              </a:ext>
            </a:extLst>
          </p:cNvPr>
          <p:cNvSpPr txBox="1"/>
          <p:nvPr/>
        </p:nvSpPr>
        <p:spPr>
          <a:xfrm>
            <a:off x="2527609" y="16223"/>
            <a:ext cx="40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playwright@latest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7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A1E381-AEC7-9B91-4358-26D5F9CC8B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Ključni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u </a:t>
            </a:r>
            <a:r>
              <a:rPr lang="en-GB" dirty="0" err="1"/>
              <a:t>pronalaženju</a:t>
            </a:r>
            <a:r>
              <a:rPr lang="en-GB" dirty="0"/>
              <a:t> </a:t>
            </a:r>
            <a:r>
              <a:rPr lang="en-GB" dirty="0" err="1"/>
              <a:t>elemenata</a:t>
            </a:r>
            <a:r>
              <a:rPr lang="en-GB" dirty="0"/>
              <a:t> za </a:t>
            </a:r>
            <a:r>
              <a:rPr lang="en-GB" dirty="0" err="1"/>
              <a:t>interakciju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page.getByRole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page.getByText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page.getByLabel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page.getByPlaceholder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page.getByAltText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page.getByTitle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page.getByTestId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D32E3A-5C2A-D1B4-63A5-E998EBCA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Playwright </a:t>
            </a:r>
            <a:r>
              <a:rPr lang="en-GB" dirty="0" err="1"/>
              <a:t>lokatori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4412-E5B7-0EE2-EC62-4F9F79747D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577A6-B0D4-62F2-218D-A4B68D5ADD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C428B-057D-07DB-C4C7-EC451870A5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n-GB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playwright </a:t>
            </a:r>
            <a:r>
              <a:rPr lang="en-GB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endParaRPr lang="en-GB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B36971-A471-BE44-5AAB-37E16A5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Generiranje</a:t>
            </a:r>
            <a:r>
              <a:rPr lang="en-GB" dirty="0"/>
              <a:t> </a:t>
            </a:r>
            <a:r>
              <a:rPr lang="en-GB" dirty="0" err="1"/>
              <a:t>testova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C426-8FC3-3150-BFF2-BACC082FE6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5464-6F0F-D819-8574-3A1830F9CB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EAB247-E2E2-38A8-859D-DFBD620E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13" y="1666387"/>
            <a:ext cx="5810973" cy="48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8FEBC7-C83E-1126-15C2-E6DCAF3EC3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479869" y="1057205"/>
            <a:ext cx="3956161" cy="52991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EAEA52-BD73-ED85-1C2B-E93AF78F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testiranja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88E3-6C93-3C6D-84C4-E469C171FC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0941-AA6F-271D-3C6C-A252AA779C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761ABE-24CF-379D-D7D7-C65C76BB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78" t="1800" r="16647" b="1"/>
          <a:stretch/>
        </p:blipFill>
        <p:spPr>
          <a:xfrm>
            <a:off x="793242" y="2185484"/>
            <a:ext cx="3156165" cy="30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8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EDFAB6-214D-FA6F-6720-F040843E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78" y="1030272"/>
            <a:ext cx="5312864" cy="1665226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4EECE1-47FF-36C9-C685-0027A54D3C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93242" y="1834389"/>
            <a:ext cx="6855681" cy="45219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7EC47E-6451-AC84-5455-1EAB2031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 err="1"/>
              <a:t>Implementacija</a:t>
            </a:r>
            <a:r>
              <a:rPr lang="en-GB" sz="3800" dirty="0"/>
              <a:t> </a:t>
            </a:r>
            <a:r>
              <a:rPr lang="en-GB" sz="3800" dirty="0" err="1"/>
              <a:t>unutar</a:t>
            </a:r>
            <a:r>
              <a:rPr lang="en-GB" sz="3800" dirty="0"/>
              <a:t> Azure DevOps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B642-5F71-3D4A-023B-05EF9111CC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 rujna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C665A-A341-5622-69D0-37CA871F1B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656666-0A2F-FC4F-86AC-660B688ACC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8263"/>
      </p:ext>
    </p:extLst>
  </p:cSld>
  <p:clrMapOvr>
    <a:masterClrMapping/>
  </p:clrMapOvr>
</p:sld>
</file>

<file path=ppt/theme/theme1.xml><?xml version="1.0" encoding="utf-8"?>
<a:theme xmlns:a="http://schemas.openxmlformats.org/drawingml/2006/main" name="Osta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PU-template-v03" id="{ECFDA738-3A5C-AF4F-A6BE-158501414D8B}" vid="{E5B8FB5A-E54D-C94D-A358-7B51AE50D7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Ostale</Template>
  <TotalTime>4103</TotalTime>
  <Words>302</Words>
  <Application>Microsoft Macintosh PowerPoint</Application>
  <PresentationFormat>On-screen Show (4:3)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Consolas</vt:lpstr>
      <vt:lpstr>SFTT1200</vt:lpstr>
      <vt:lpstr>Ostale</vt:lpstr>
      <vt:lpstr>Testiranje klijentskih komponenti web aplikacija pomoću alata Playwright</vt:lpstr>
      <vt:lpstr>Uvod</vt:lpstr>
      <vt:lpstr>E2E testiranje – ručno testiranje</vt:lpstr>
      <vt:lpstr>Alat 🎭 Playwright</vt:lpstr>
      <vt:lpstr>PowerPoint Presentation</vt:lpstr>
      <vt:lpstr>Playwright lokatori</vt:lpstr>
      <vt:lpstr>Generiranje testova</vt:lpstr>
      <vt:lpstr>Rezultat testiranja</vt:lpstr>
      <vt:lpstr>Implementacija unutar Azure DevOps</vt:lpstr>
      <vt:lpstr>Rezultati primjene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Kristijan Cetina</dc:creator>
  <cp:lastModifiedBy>Kristijan Cetina</cp:lastModifiedBy>
  <cp:revision>19</cp:revision>
  <dcterms:created xsi:type="dcterms:W3CDTF">2024-09-14T18:13:28Z</dcterms:created>
  <dcterms:modified xsi:type="dcterms:W3CDTF">2024-09-17T14:40:59Z</dcterms:modified>
</cp:coreProperties>
</file>