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7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3BE7-E03D-46F7-B045-BCB2097BB6F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3BEB3-4415-4C03-831D-81BC1284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4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C68F-9A65-488D-9FC5-6F014F296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AD852-10DD-4DD4-9077-8D76E71D1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730D-8F56-411F-8019-AEEA87D8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FFB5-88F0-4EC2-9633-D4E4B11CBB4E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1DAE-6D62-42B5-A219-84AA9159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A84E-1826-428B-B8DB-AA797198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F716-671F-44F8-97B3-76C385AF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5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F6BB-6525-4FD7-AFA9-1FACFA15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CFE58-2B31-4E1A-A2BD-772A201B9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7F8FB-696E-4CB9-AE1E-0F66D4E7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8995-ABFB-4E71-BDF8-8E5C6CBD0097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231C-9B3F-42B5-AD39-25FB2E23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A838-8ECF-4D57-8930-23CDD800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F716-671F-44F8-97B3-76C385AF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6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FB675-B3AD-42F3-9E2F-73A3E3689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A1FF6-C6CF-4821-9768-372D31EF5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C145D-4674-4A8F-B2D3-0596AF91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ECB5-CD0C-4D56-8314-8B2DD0B0C0E6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733C-64D0-4CB4-BF80-211DFBA7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CC23-0B2C-4BD3-9F18-DD5E2CDB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F716-671F-44F8-97B3-76C385AF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3D67-2682-4C55-BDFF-4F8C03F8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BD55-89F2-43E5-802F-53CA521A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4834-1CE6-4804-9463-2E5C2FF0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BAD0-6DA9-4045-8C6E-B1806F4149F1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6D1DE-2B58-4876-A7A5-92305BF6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911F5-F31B-4BA8-8B50-6593C49B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F716-671F-44F8-97B3-76C385AF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0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92D6-DD5D-4E54-984D-B512A7C7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18C6F-394C-4395-8DC6-75A9E0F9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7025-ECF3-4644-A554-A13B51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7C03-6F54-40CA-A879-93AAF5DCE1DD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EB22-DE90-43C6-B3D7-4236DF7C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728F-7E8A-44F9-B7C2-4CC5A58D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F716-671F-44F8-97B3-76C385AF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5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8E90-10D3-4852-B6D8-944A7370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0BD9-197A-4610-95F6-AB8B72559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BB8A9-5435-4450-B72A-F2A5F35B4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16B3-2702-471C-A1DD-DCB69441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0536-DBA1-4FE7-89FF-2C6C9687C4B9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77E28-C791-4639-9E87-7285BAE0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84387-E230-4D26-A6F7-E304F5E7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F716-671F-44F8-97B3-76C385AF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5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07E5-8F25-4452-A4FA-2080ADC2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39602-CA5B-45C7-A848-FCC2F1CD2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CFE76-3686-4221-866A-2741664C2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D0911-2427-4940-B75C-182FF06D0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4CDFF-F593-43B6-990B-9811981D8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F4511-5881-4833-8226-64575B5C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0552-31A1-4CD3-8CCE-3AD29DB5D72A}" type="datetime1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5C99F-B468-47D1-96C4-50C9581E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31D6C-3A3E-461E-BA58-64552AB0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F716-671F-44F8-97B3-76C385AF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3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DFCE-CDF8-4E82-AEF3-80593500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99810-62CE-4008-A3B6-5DCE6032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177B-C0C9-4CCD-8DA1-7AE5F91D9EA6}" type="datetime1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EDE99-7387-48D9-AC1C-2F931B10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772D9-6F8B-493C-94A9-FD2841D5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F716-671F-44F8-97B3-76C385AF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0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819D0-8513-4255-8435-5F5044DA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A3-E416-4812-B395-66E25851F226}" type="datetime1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C2AA1-0ECB-495F-989D-DAB7A500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8741C-C983-4E63-8C67-F32B0E24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F716-671F-44F8-97B3-76C385AF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84FC-BA1F-456C-B97F-E1F8ECE7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63D84-F02E-4937-8EAF-76FF874B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D7ACF-327C-4410-91E6-6A7019CC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C1E38-A835-4D81-A80F-1D66CB4A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7C3E-D517-4685-B6A2-53A065222F12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F4344-2210-4CB9-9C8F-D2C9BF1D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1F63D-34DE-492E-BEB4-7BB6C053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F716-671F-44F8-97B3-76C385AF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2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B34-B70D-47B4-B7C0-CB3833EC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4F77C-B6A7-48CA-9F9E-99888A057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573DE-FB29-4B3B-AA79-20AD6CE60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645E9-C209-4EDC-BD94-00DCE253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B1FAD-E390-4940-9B41-66C30314CE0F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67CB2-92D0-433D-85FE-1B94C197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A518-3DD9-4A58-A49B-72600836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F716-671F-44F8-97B3-76C385AF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7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5C230-9EE7-4290-95CC-DA371460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8095-24B0-4CAC-A88B-DCE549CA4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10EC-64C2-41F6-A894-467A9BA62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EEAFC-AE73-4E7C-A823-21172BE84AA6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5260-6409-4937-A21D-F8055196D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Blend360 - 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DDE1-1F5E-4275-8B64-F6E48157A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1F716-671F-44F8-97B3-76C385AF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/decision-transformers" TargetMode="External"/><Relationship Id="rId7" Type="http://schemas.openxmlformats.org/officeDocument/2006/relationships/hyperlink" Target="https://www.analyticsvidhya.com/blog/2021/05/all-you-need-to-know-about-bert/#:~:text=The%20output%20of%20the%20BERT,used%20for%20various%20NLP%20tasks" TargetMode="External"/><Relationship Id="rId2" Type="http://schemas.openxmlformats.org/officeDocument/2006/relationships/hyperlink" Target="https://towardsdatascience.com/bert-explained-state-of-the-art-language-model-for-nlp-f8b21a9b62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I0HHN5XKDo&amp;t=356s&amp;ab_channel=CodeEmporium" TargetMode="External"/><Relationship Id="rId5" Type="http://schemas.openxmlformats.org/officeDocument/2006/relationships/hyperlink" Target="https://jalammar.github.io/illustrated-bert/" TargetMode="External"/><Relationship Id="rId4" Type="http://schemas.openxmlformats.org/officeDocument/2006/relationships/hyperlink" Target="https://www.geeksforgeeks.org/sentiment-classification-using-bert/?ref=lb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0433-B35A-4C6B-AC3A-8457C403F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24FB5-BFD0-49F2-BCAA-FFFD92623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NLP COE</a:t>
            </a:r>
          </a:p>
          <a:p>
            <a:r>
              <a:rPr lang="en-US" dirty="0"/>
              <a:t>Meet Paradia</a:t>
            </a:r>
          </a:p>
          <a:p>
            <a:r>
              <a:rPr lang="en-US" dirty="0"/>
              <a:t>3/29/2022</a:t>
            </a:r>
          </a:p>
        </p:txBody>
      </p:sp>
    </p:spTree>
    <p:extLst>
      <p:ext uri="{BB962C8B-B14F-4D97-AF65-F5344CB8AC3E}">
        <p14:creationId xmlns:p14="http://schemas.microsoft.com/office/powerpoint/2010/main" val="56284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CDB9-787D-44C4-B373-01397C7F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3330"/>
          </a:xfrm>
        </p:spPr>
        <p:txBody>
          <a:bodyPr>
            <a:normAutofit/>
          </a:bodyPr>
          <a:lstStyle/>
          <a:p>
            <a:r>
              <a:rPr lang="en-US" sz="2800" b="1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4464B-3E92-4E76-B66A-5BF89BE5D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88456"/>
            <a:ext cx="5157787" cy="823912"/>
          </a:xfrm>
        </p:spPr>
        <p:txBody>
          <a:bodyPr>
            <a:normAutofit/>
          </a:bodyPr>
          <a:lstStyle/>
          <a:p>
            <a:r>
              <a:rPr lang="en-US" sz="2000" dirty="0"/>
              <a:t>LSTM Network</a:t>
            </a:r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20FB4534-24CA-4255-97CC-9B670937EA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279055"/>
            <a:ext cx="4114801" cy="246657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24A77-71B2-4DEC-AF39-5AC56158F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88456"/>
            <a:ext cx="5183188" cy="823912"/>
          </a:xfrm>
        </p:spPr>
        <p:txBody>
          <a:bodyPr>
            <a:normAutofit/>
          </a:bodyPr>
          <a:lstStyle/>
          <a:p>
            <a:r>
              <a:rPr lang="en-US" sz="2000" dirty="0"/>
              <a:t>Transformer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F4CB4F-9490-4ACE-99D2-F4C0E02C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9B2CE1-F409-4328-8EE9-3D7E76FB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F716-671F-44F8-97B3-76C385AFE6FE}" type="slidenum">
              <a:rPr lang="en-US" smtClean="0"/>
              <a:t>2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C7F6A-3B70-4C03-ADBC-ABEE5A838170}"/>
              </a:ext>
            </a:extLst>
          </p:cNvPr>
          <p:cNvSpPr txBox="1"/>
          <p:nvPr/>
        </p:nvSpPr>
        <p:spPr>
          <a:xfrm>
            <a:off x="836613" y="4925642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the best at capturing the 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8D432E-6315-422D-885C-F30158087172}"/>
              </a:ext>
            </a:extLst>
          </p:cNvPr>
          <p:cNvSpPr txBox="1"/>
          <p:nvPr/>
        </p:nvSpPr>
        <p:spPr>
          <a:xfrm>
            <a:off x="6169024" y="4919525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Deeply Bidirectional – captures context more efficiently</a:t>
            </a:r>
          </a:p>
        </p:txBody>
      </p:sp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782E60A0-CA73-4921-81F7-22CC5720F1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7387"/>
            <a:ext cx="4762221" cy="2618245"/>
          </a:xfrm>
        </p:spPr>
      </p:pic>
    </p:spTree>
    <p:extLst>
      <p:ext uri="{BB962C8B-B14F-4D97-AF65-F5344CB8AC3E}">
        <p14:creationId xmlns:p14="http://schemas.microsoft.com/office/powerpoint/2010/main" val="132284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AF8AF-18EE-4BA8-9627-01E7EA0A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53331"/>
            <a:ext cx="5257800" cy="4386463"/>
          </a:xfrm>
        </p:spPr>
        <p:txBody>
          <a:bodyPr>
            <a:normAutofit/>
          </a:bodyPr>
          <a:lstStyle/>
          <a:p>
            <a:r>
              <a:rPr lang="en-US" sz="1600" dirty="0"/>
              <a:t>Derived from stacking encoders from the transformer architecture</a:t>
            </a:r>
          </a:p>
          <a:p>
            <a:r>
              <a:rPr lang="en-US" sz="1600" dirty="0"/>
              <a:t>Advantages</a:t>
            </a:r>
          </a:p>
          <a:p>
            <a:pPr lvl="1"/>
            <a:r>
              <a:rPr lang="en-US" sz="1600" dirty="0"/>
              <a:t>Neural Machine Translation</a:t>
            </a:r>
          </a:p>
          <a:p>
            <a:pPr lvl="1"/>
            <a:r>
              <a:rPr lang="en-US" sz="1600" dirty="0"/>
              <a:t>Question Answering</a:t>
            </a:r>
          </a:p>
          <a:p>
            <a:pPr lvl="1"/>
            <a:r>
              <a:rPr lang="en-US" sz="1600" dirty="0"/>
              <a:t>Sentiment Analysis</a:t>
            </a:r>
          </a:p>
          <a:p>
            <a:pPr lvl="1"/>
            <a:r>
              <a:rPr lang="en-US" sz="1600" dirty="0"/>
              <a:t>Text Summarization</a:t>
            </a:r>
          </a:p>
          <a:p>
            <a:r>
              <a:rPr lang="en-US" sz="1600" dirty="0"/>
              <a:t>Released in 2 sizes: BERT</a:t>
            </a:r>
            <a:r>
              <a:rPr lang="en-US" sz="1050" dirty="0"/>
              <a:t>BASE</a:t>
            </a:r>
            <a:r>
              <a:rPr lang="en-US" sz="1600" dirty="0"/>
              <a:t> and BERT</a:t>
            </a:r>
            <a:r>
              <a:rPr lang="en-US" sz="1050" dirty="0"/>
              <a:t>LARGE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B2D6A-885B-48D7-B5FC-E9800766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01EF3-31AB-4EAC-91D0-C5B51A15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F716-671F-44F8-97B3-76C385AFE6FE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7DD747-EDD1-4D72-A3E1-84EF7E4A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3330"/>
          </a:xfrm>
        </p:spPr>
        <p:txBody>
          <a:bodyPr>
            <a:normAutofit/>
          </a:bodyPr>
          <a:lstStyle/>
          <a:p>
            <a:r>
              <a:rPr lang="en-US" sz="2800" b="1" dirty="0"/>
              <a:t>BERT (Bidirectional Encoder Representation from Transformers)</a:t>
            </a:r>
          </a:p>
        </p:txBody>
      </p:sp>
      <p:pic>
        <p:nvPicPr>
          <p:cNvPr id="18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2F9F0441-C014-4CA8-A85C-45983A7E7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1526"/>
            <a:ext cx="4762221" cy="407463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89E7B9-88AA-44DE-A9F6-45B64419912D}"/>
              </a:ext>
            </a:extLst>
          </p:cNvPr>
          <p:cNvCxnSpPr>
            <a:cxnSpLocks/>
          </p:cNvCxnSpPr>
          <p:nvPr/>
        </p:nvCxnSpPr>
        <p:spPr>
          <a:xfrm>
            <a:off x="3219310" y="1451526"/>
            <a:ext cx="0" cy="40746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7309AB-2DB5-4C64-A563-04C03743DB4F}"/>
              </a:ext>
            </a:extLst>
          </p:cNvPr>
          <p:cNvSpPr txBox="1"/>
          <p:nvPr/>
        </p:nvSpPr>
        <p:spPr>
          <a:xfrm>
            <a:off x="1601324" y="1451526"/>
            <a:ext cx="112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BA4562-863A-4CFC-A942-2439928526A2}"/>
              </a:ext>
            </a:extLst>
          </p:cNvPr>
          <p:cNvSpPr txBox="1"/>
          <p:nvPr/>
        </p:nvSpPr>
        <p:spPr>
          <a:xfrm>
            <a:off x="4038600" y="5037142"/>
            <a:ext cx="112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EFC526-3821-41C6-8B53-A1562139E28D}"/>
              </a:ext>
            </a:extLst>
          </p:cNvPr>
          <p:cNvCxnSpPr/>
          <p:nvPr/>
        </p:nvCxnSpPr>
        <p:spPr>
          <a:xfrm>
            <a:off x="1940119" y="1749287"/>
            <a:ext cx="0" cy="349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749195-421D-4491-98FD-295CF72EE247}"/>
              </a:ext>
            </a:extLst>
          </p:cNvPr>
          <p:cNvCxnSpPr>
            <a:cxnSpLocks/>
          </p:cNvCxnSpPr>
          <p:nvPr/>
        </p:nvCxnSpPr>
        <p:spPr>
          <a:xfrm flipV="1">
            <a:off x="4325510" y="4611757"/>
            <a:ext cx="0" cy="481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67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AF8AF-18EE-4BA8-9627-01E7EA0A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0414" y="1288456"/>
            <a:ext cx="4563386" cy="4351338"/>
          </a:xfrm>
        </p:spPr>
        <p:txBody>
          <a:bodyPr>
            <a:normAutofit/>
          </a:bodyPr>
          <a:lstStyle/>
          <a:p>
            <a:r>
              <a:rPr lang="en-US" sz="1600" dirty="0"/>
              <a:t>Objective: To understand the language and the context</a:t>
            </a:r>
          </a:p>
          <a:p>
            <a:r>
              <a:rPr lang="en-US" sz="1600" dirty="0"/>
              <a:t>Masked Language Modelling (MLM):</a:t>
            </a:r>
          </a:p>
          <a:p>
            <a:pPr lvl="1"/>
            <a:r>
              <a:rPr lang="en-US" sz="1600" dirty="0"/>
              <a:t>Understand bidirectional context</a:t>
            </a:r>
          </a:p>
          <a:p>
            <a:pPr lvl="1"/>
            <a:r>
              <a:rPr lang="en-US" sz="1600" b="1" dirty="0"/>
              <a:t>~15%</a:t>
            </a:r>
            <a:r>
              <a:rPr lang="en-US" sz="1600" dirty="0"/>
              <a:t> of words are replaced with a [MASK] token</a:t>
            </a:r>
          </a:p>
          <a:p>
            <a:pPr lvl="1"/>
            <a:r>
              <a:rPr lang="en-US" sz="1600" dirty="0"/>
              <a:t>Prediction is based on the context learned and provided</a:t>
            </a:r>
          </a:p>
          <a:p>
            <a:pPr lvl="1"/>
            <a:r>
              <a:rPr lang="en-US" sz="1600" dirty="0"/>
              <a:t>Loss function considers prediction of masked word </a:t>
            </a:r>
            <a:r>
              <a:rPr lang="en-US" sz="1600" b="1" dirty="0"/>
              <a:t>only </a:t>
            </a:r>
            <a:r>
              <a:rPr lang="en-US" sz="1600" dirty="0"/>
              <a:t>and not the unmasked words</a:t>
            </a:r>
          </a:p>
          <a:p>
            <a:pPr marL="0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B2D6A-885B-48D7-B5FC-E9800766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01EF3-31AB-4EAC-91D0-C5B51A15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F716-671F-44F8-97B3-76C385AFE6FE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7DD747-EDD1-4D72-A3E1-84EF7E4A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3330"/>
          </a:xfrm>
        </p:spPr>
        <p:txBody>
          <a:bodyPr>
            <a:normAutofit/>
          </a:bodyPr>
          <a:lstStyle/>
          <a:p>
            <a:r>
              <a:rPr lang="en-US" sz="2800" b="1" dirty="0"/>
              <a:t>Pre training</a:t>
            </a:r>
          </a:p>
        </p:txBody>
      </p:sp>
      <p:pic>
        <p:nvPicPr>
          <p:cNvPr id="12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5E8CB6B4-7480-48FE-8730-2B8C372F6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1288456"/>
            <a:ext cx="5850613" cy="38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5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AF8AF-18EE-4BA8-9627-01E7EA0A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8710" y="1296407"/>
            <a:ext cx="4285089" cy="4351338"/>
          </a:xfrm>
        </p:spPr>
        <p:txBody>
          <a:bodyPr>
            <a:normAutofit/>
          </a:bodyPr>
          <a:lstStyle/>
          <a:p>
            <a:r>
              <a:rPr lang="en-US" sz="1600" dirty="0"/>
              <a:t>Next Sentence Prediction (NSP):</a:t>
            </a:r>
          </a:p>
          <a:p>
            <a:pPr lvl="1"/>
            <a:r>
              <a:rPr lang="en-US" sz="1600" dirty="0"/>
              <a:t>Understand context across different sentences</a:t>
            </a:r>
          </a:p>
          <a:p>
            <a:pPr lvl="1"/>
            <a:r>
              <a:rPr lang="en-US" sz="1600" dirty="0"/>
              <a:t>50% inputs are pairs of contiguous sentences, 50% are random sentences</a:t>
            </a:r>
          </a:p>
          <a:p>
            <a:pPr lvl="1"/>
            <a:r>
              <a:rPr lang="en-US" sz="1600" dirty="0"/>
              <a:t>Token Embedding is the pre trained embedding</a:t>
            </a:r>
          </a:p>
          <a:p>
            <a:pPr lvl="1"/>
            <a:r>
              <a:rPr lang="en-US" sz="1600" dirty="0"/>
              <a:t>Sentence/ Segment Embedding is the sentence number encoded into a vector</a:t>
            </a:r>
          </a:p>
          <a:p>
            <a:pPr lvl="1"/>
            <a:r>
              <a:rPr lang="en-US" sz="1600" dirty="0"/>
              <a:t>Positional embedding is the position of each token</a:t>
            </a:r>
          </a:p>
          <a:p>
            <a:pPr marL="0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B2D6A-885B-48D7-B5FC-E9800766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01EF3-31AB-4EAC-91D0-C5B51A15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2743200" cy="365125"/>
          </a:xfrm>
        </p:spPr>
        <p:txBody>
          <a:bodyPr/>
          <a:lstStyle/>
          <a:p>
            <a:fld id="{BDF1F716-671F-44F8-97B3-76C385AFE6FE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7DD747-EDD1-4D72-A3E1-84EF7E4A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313"/>
            <a:ext cx="10515600" cy="923330"/>
          </a:xfrm>
        </p:spPr>
        <p:txBody>
          <a:bodyPr>
            <a:normAutofit/>
          </a:bodyPr>
          <a:lstStyle/>
          <a:p>
            <a:r>
              <a:rPr lang="en-US" sz="2800" b="1" dirty="0"/>
              <a:t>Pre training</a:t>
            </a:r>
          </a:p>
        </p:txBody>
      </p:sp>
      <p:pic>
        <p:nvPicPr>
          <p:cNvPr id="14" name="Content Placeholder 1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0C9EF4E-D19D-4A2A-A8AD-01BF6AC29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288456"/>
            <a:ext cx="6232098" cy="428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6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0EC38DF-AC40-4CCA-99CD-99CBA7731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4642"/>
            <a:ext cx="10515600" cy="502662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CB3EA-727F-410F-81CC-585FB020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BFCC6-822F-455C-A0A5-AC825A49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F716-671F-44F8-97B3-76C385AFE6FE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F99B98-93C6-4613-96BA-798B5201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313"/>
            <a:ext cx="10515600" cy="923330"/>
          </a:xfrm>
        </p:spPr>
        <p:txBody>
          <a:bodyPr>
            <a:normAutofit/>
          </a:bodyPr>
          <a:lstStyle/>
          <a:p>
            <a:r>
              <a:rPr lang="en-US" sz="2800" b="1" dirty="0"/>
              <a:t>Embedding Layer</a:t>
            </a:r>
          </a:p>
        </p:txBody>
      </p:sp>
    </p:spTree>
    <p:extLst>
      <p:ext uri="{BB962C8B-B14F-4D97-AF65-F5344CB8AC3E}">
        <p14:creationId xmlns:p14="http://schemas.microsoft.com/office/powerpoint/2010/main" val="386071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AF8AF-18EE-4BA8-9627-01E7EA0A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0414" y="1288456"/>
            <a:ext cx="4563386" cy="4351338"/>
          </a:xfrm>
        </p:spPr>
        <p:txBody>
          <a:bodyPr>
            <a:normAutofit/>
          </a:bodyPr>
          <a:lstStyle/>
          <a:p>
            <a:r>
              <a:rPr lang="en-US" sz="1600" dirty="0"/>
              <a:t>Objective: To learn specific task</a:t>
            </a:r>
          </a:p>
          <a:p>
            <a:r>
              <a:rPr lang="en-US" sz="1600" dirty="0"/>
              <a:t>Supervised training</a:t>
            </a:r>
          </a:p>
          <a:p>
            <a:r>
              <a:rPr lang="en-US" sz="1600" dirty="0"/>
              <a:t>Takes less time</a:t>
            </a:r>
          </a:p>
          <a:p>
            <a:r>
              <a:rPr lang="en-US" sz="1600" dirty="0"/>
              <a:t>Replace the fully connected output layers with a fresh set of output layers</a:t>
            </a:r>
          </a:p>
          <a:p>
            <a:r>
              <a:rPr lang="en-US" sz="1600" dirty="0"/>
              <a:t>Output: start and end words that encapsulate the answer</a:t>
            </a:r>
          </a:p>
          <a:p>
            <a:r>
              <a:rPr lang="en-US" sz="1600" dirty="0"/>
              <a:t>We assume the that the answer is contained in the paragraph itself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B2D6A-885B-48D7-B5FC-E9800766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01EF3-31AB-4EAC-91D0-C5B51A15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F716-671F-44F8-97B3-76C385AFE6FE}" type="slidenum">
              <a:rPr lang="en-US" smtClean="0"/>
              <a:t>7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7DD747-EDD1-4D72-A3E1-84EF7E4A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30"/>
          </a:xfrm>
        </p:spPr>
        <p:txBody>
          <a:bodyPr>
            <a:normAutofit/>
          </a:bodyPr>
          <a:lstStyle/>
          <a:p>
            <a:r>
              <a:rPr lang="en-US" sz="2800" b="1" dirty="0"/>
              <a:t>Fine Tuning 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348656F8-3EBA-4F34-A316-E9AC0E2D96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8" y="1288456"/>
            <a:ext cx="6039117" cy="4188073"/>
          </a:xfrm>
        </p:spPr>
      </p:pic>
    </p:spTree>
    <p:extLst>
      <p:ext uri="{BB962C8B-B14F-4D97-AF65-F5344CB8AC3E}">
        <p14:creationId xmlns:p14="http://schemas.microsoft.com/office/powerpoint/2010/main" val="205226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D4CC-5D74-4A0B-B2B8-2E13DB62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456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https://towardsdatascience.com/bert-explained-state-of-the-art-language-model-for-nlp-f8b21a9b6270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https://huggingface.co/blog/decision-transformers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https://www.geeksforgeeks.org/sentiment-classification-using-bert/?ref=lbp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https://jalammar.github.io/illustrated-bert/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https://www.youtube.com/watch?v=xI0HHN5XKDo&amp;t=356s&amp;ab_channel=CodeEmporium</a:t>
            </a:r>
            <a:endParaRPr lang="en-US" sz="1600" dirty="0"/>
          </a:p>
          <a:p>
            <a:r>
              <a:rPr lang="en-US" sz="1600">
                <a:hlinkClick r:id="rId7"/>
              </a:rPr>
              <a:t>https://www.analyticsvidhya.com/blog/2021/05/all-you-need-to-know-about-bert/#:~:text=The%20output%20of%20the%20BERT,used%20for%20various%20NLP%20tasks</a:t>
            </a:r>
            <a:r>
              <a:rPr lang="en-US" sz="160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F09EE-BDF5-49DB-ACFB-34A907B9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Blend360 - 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8696F-E25D-4958-9018-A69B5FA6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F716-671F-44F8-97B3-76C385AFE6FE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5E0107-FF1E-4152-9B0D-B1CC567F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30"/>
          </a:xfrm>
        </p:spPr>
        <p:txBody>
          <a:bodyPr>
            <a:normAutofit/>
          </a:bodyPr>
          <a:lstStyle/>
          <a:p>
            <a:r>
              <a:rPr lang="en-US" sz="28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7573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355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BERT</vt:lpstr>
      <vt:lpstr>Background</vt:lpstr>
      <vt:lpstr>BERT (Bidirectional Encoder Representation from Transformers)</vt:lpstr>
      <vt:lpstr>Pre training</vt:lpstr>
      <vt:lpstr>Pre training</vt:lpstr>
      <vt:lpstr>Embedding Layer</vt:lpstr>
      <vt:lpstr>Fine Tuning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</dc:title>
  <dc:creator>Meet Paradia</dc:creator>
  <cp:lastModifiedBy>Meet Paradia</cp:lastModifiedBy>
  <cp:revision>3</cp:revision>
  <dcterms:created xsi:type="dcterms:W3CDTF">2022-03-29T10:38:30Z</dcterms:created>
  <dcterms:modified xsi:type="dcterms:W3CDTF">2022-03-30T19:00:39Z</dcterms:modified>
</cp:coreProperties>
</file>