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ccdf66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ccdf66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ccdf66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ccdf66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ccdf664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ccdf66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ccdf664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ccdf664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ccdf66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ccdf66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0ccdf66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0ccdf66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ccdf664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ccdf664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zapier.com/blog/extract-links-email-phone-regex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Resume Parser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Name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50"/>
              <a:t>Resume_Parser:</a:t>
            </a:r>
            <a:endParaRPr sz="3750"/>
          </a:p>
          <a:p>
            <a:pPr indent="-34170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750"/>
              <a:t>F</a:t>
            </a:r>
            <a:r>
              <a:rPr lang="en" sz="3750"/>
              <a:t>inding patterns where patterns of 2  Proper Nouns occur together.</a:t>
            </a:r>
            <a:endParaRPr sz="3750"/>
          </a:p>
          <a:p>
            <a:pPr indent="-34170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750"/>
              <a:t>Using Spacy.Matcher, extract these patterns.</a:t>
            </a:r>
            <a:endParaRPr sz="3750"/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50"/>
              <a:t>PyResparser:</a:t>
            </a:r>
            <a:endParaRPr sz="3750"/>
          </a:p>
          <a:p>
            <a:pPr indent="-34170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750"/>
              <a:t>Just using Spacy model and extracting the labels of name.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/>
              <a:t>Recommendation</a:t>
            </a:r>
            <a:endParaRPr sz="3750"/>
          </a:p>
          <a:p>
            <a:pPr indent="-34170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750"/>
              <a:t>Last name present in common names list</a:t>
            </a:r>
            <a:endParaRPr sz="3750"/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50"/>
              <a:t>Nltk tagger</a:t>
            </a:r>
            <a:endParaRPr sz="3750"/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50"/>
              <a:t>StanfordNER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Number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PyresParser 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a regex expression from this below page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https://zapier.com/blog/extract-links-email-phone-regex/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 Parser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Combination 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Phone number module -&gt; Python &amp; regex expression custom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</a:t>
            </a:r>
            <a:r>
              <a:rPr lang="en"/>
              <a:t>suggestion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Python Phone number module + Regex expression from Pyresparser ( coz thats comprehensive )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Pyresparser &amp; resumeParser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Both same regex expression to parse emails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suggestion 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a combination of whats present in regex + Raj’s code for email ( except part 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Resumeparser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Contains world-universities.csv from where it lookups &amp; universities are matched.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Csv of 9363 universities ( last updated 2020 ) - I cant even find my college lol.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Pyresparser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clear approach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Combination of regex expression &amp; fuzzy lookup with university list of US,India &amp; china ( if possible )</a:t>
            </a:r>
            <a:endParaRPr sz="18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Resume_parser: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a pre-trained model customized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PyResparser: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Extracting using Regex : tuple of degree and year and only returning degree.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Regex with rule-based approach(prioritizing higher degree).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Graduation Year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using regex expression: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Combine the regex of getting month and year right next to Education.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in the format: start date - end date, extract both the months and year and take the max.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this </a:t>
            </a:r>
            <a:r>
              <a:rPr lang="en" sz="1800"/>
              <a:t>above regex.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Function to extract all information ( Name, email, Phone, University,Graduation Year, Degree 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 the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