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5772-65D9-41C9-9142-CD8F374AA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0E6A-D24F-4D65-A81E-6AE707D3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93F7-A78E-4A4F-AE50-80BF60BA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0C9A-6883-4067-8AAD-472E6726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CFA7-5AEF-4471-BDCB-D6C17A34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A75-C592-46EA-8760-8705D2A1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8FAA6-C888-4882-9B10-64D50699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EF06-B1DD-4874-A784-56FCCD26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0E18-9E3F-4E29-860A-3A6F8DC4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793F-E3FC-438E-A210-020C4647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4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DD63C-CB13-4496-A39B-CF5BEA16C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C0DEF-F8BF-4148-92DA-A3E41858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ED77-4CE9-4313-840C-2410572C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703F-BDC6-4A8F-A7D8-2F3A9AF1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F454-A37C-4659-8C37-A2DB547D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9D06-083A-492F-A422-54CF371A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4777-75D5-4F03-9DC8-A5EB061F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168A-FBDB-4A2E-9953-9A00131C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E6AA-295C-4219-A019-EAB0DA58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E597-7497-4B5E-8A56-FF968C1A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282C-CABF-4880-9B4A-41E2656B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CD93B-0118-4357-800D-8714FD4F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82D6-D505-4394-B28A-84739E91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B811-5638-4E9A-A59A-FB077CCF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8B5-1947-4CB8-B44F-D0D8E458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315D-398E-4CFA-AEE5-28E3EC43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EF9C-7658-4686-A0C9-9447875CF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2E20B-5804-41F0-A6DE-C469EDCD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A4D57-BC8D-42F6-A61F-AEFF0662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04E7-E407-4916-8C92-DEC53981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E58B-B183-4137-854A-BF6BB084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185-7A37-471E-871E-120BDF15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D33E-9ED9-43EA-B9FF-DB26F383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19F38-F04C-481B-A532-32E97713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8CE8-1070-44F1-B505-EEBA38F3C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588A9-FE9E-451C-BD13-B369ED0BA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93483-62D7-4C38-B500-16D78963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F04AA-F7EB-4271-A738-02F3AB5E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0785B-BB3F-4A5B-B56C-A35E2929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CEEF-9CE7-4F3E-867C-588B1EE8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B6CE0-E4D4-4FB1-B1B0-A19259A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D51-94E9-4D8E-901F-8D38564C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620A5-ABCA-4233-BD4D-0C807075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F28F1-FBC3-43A1-B556-269B944E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81288-641C-455A-995B-0CC602A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DF9E5-81B4-484A-8445-B481CF67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A599-72D3-43F1-8F5D-9947E191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F2B9-B41B-426B-82C4-4B8A48535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111-E0AD-42FE-B81B-4DA136D8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B5BD5-938A-4BBA-82A0-A45E7843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BF7E-2E9D-417E-8D56-CB0DFE43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FE5D-0C08-48E1-A885-2EC772CE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89B6-641E-4FF3-8432-AFDF803B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E0124-3AAD-4C7D-8FB4-3ECD0E5A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F200-B547-44C5-A13A-97FA3989F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405B8-F2D2-41A7-9B06-BDEEBDDA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69920-3A42-4908-84F0-5CA92686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A1C1C-52E4-4299-B7A8-ECFD7B58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9C48C-0EAB-4DAA-9BBF-DF2AC4C9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DFEC-66E7-4A7D-8628-7AC6078E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1A81-1526-4C8E-82C6-CBFBC32D6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B0BF-5017-44E8-8C6A-72D4CD3DC9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7559-9992-44AE-A9B6-811BCDFF9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8B9A-2297-4457-9B79-0A162DB45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AB08-68F1-44B4-A80B-D9FDC6E84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A47A-6F51-445D-B940-D6ABACCFE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Fetch! Training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BEA67-31ED-475A-8C79-1510E978A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3C53835-9ED0-4D90-BDE3-D8B597F7A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1809750"/>
            <a:ext cx="7158384" cy="47142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70E5AC-6636-45BD-B038-353CF3A79B37}"/>
              </a:ext>
            </a:extLst>
          </p:cNvPr>
          <p:cNvSpPr/>
          <p:nvPr/>
        </p:nvSpPr>
        <p:spPr>
          <a:xfrm>
            <a:off x="1282700" y="292100"/>
            <a:ext cx="16002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02733-F177-4736-B0CA-91DABD819EDA}"/>
              </a:ext>
            </a:extLst>
          </p:cNvPr>
          <p:cNvSpPr txBox="1"/>
          <p:nvPr/>
        </p:nvSpPr>
        <p:spPr>
          <a:xfrm>
            <a:off x="3162300" y="4318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 Name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07DF3-8377-47CF-B5F3-AB8A90E867E1}"/>
              </a:ext>
            </a:extLst>
          </p:cNvPr>
          <p:cNvSpPr/>
          <p:nvPr/>
        </p:nvSpPr>
        <p:spPr>
          <a:xfrm>
            <a:off x="1282700" y="1422400"/>
            <a:ext cx="16002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 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7ECA4-8796-4F3A-A9D4-AC6F64B8F668}"/>
              </a:ext>
            </a:extLst>
          </p:cNvPr>
          <p:cNvSpPr txBox="1"/>
          <p:nvPr/>
        </p:nvSpPr>
        <p:spPr>
          <a:xfrm>
            <a:off x="3162300" y="1612384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 Age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86299-C1CC-4545-91F4-82FFBD913FD8}"/>
              </a:ext>
            </a:extLst>
          </p:cNvPr>
          <p:cNvSpPr/>
          <p:nvPr/>
        </p:nvSpPr>
        <p:spPr>
          <a:xfrm>
            <a:off x="1282700" y="2641600"/>
            <a:ext cx="16002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 Breed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8BDD7-6A4D-4867-8E21-0D82C86E3A8E}"/>
              </a:ext>
            </a:extLst>
          </p:cNvPr>
          <p:cNvSpPr txBox="1"/>
          <p:nvPr/>
        </p:nvSpPr>
        <p:spPr>
          <a:xfrm>
            <a:off x="3162300" y="2850634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 Breed Here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206BDA-BA3F-4020-83F0-9CB0C572CD12}"/>
              </a:ext>
            </a:extLst>
          </p:cNvPr>
          <p:cNvSpPr/>
          <p:nvPr/>
        </p:nvSpPr>
        <p:spPr>
          <a:xfrm>
            <a:off x="7797800" y="5207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D22049-6055-4DF2-8207-B0841833DBB5}"/>
              </a:ext>
            </a:extLst>
          </p:cNvPr>
          <p:cNvSpPr/>
          <p:nvPr/>
        </p:nvSpPr>
        <p:spPr>
          <a:xfrm>
            <a:off x="7810500" y="1981716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27C4CA-C716-4C34-BB04-9C8CDD7B721C}"/>
              </a:ext>
            </a:extLst>
          </p:cNvPr>
          <p:cNvSpPr/>
          <p:nvPr/>
        </p:nvSpPr>
        <p:spPr>
          <a:xfrm>
            <a:off x="7797800" y="3670300"/>
            <a:ext cx="16129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128836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40B02E-022C-4E87-994E-3821D5BE2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40" y="1790700"/>
            <a:ext cx="7323331" cy="48847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EF38E-4E47-4B17-BB44-8849701BE460}"/>
              </a:ext>
            </a:extLst>
          </p:cNvPr>
          <p:cNvSpPr/>
          <p:nvPr/>
        </p:nvSpPr>
        <p:spPr>
          <a:xfrm>
            <a:off x="546100" y="660400"/>
            <a:ext cx="233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the dog know any commands?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E994A-03FC-43A9-B5E5-7D2033C7A592}"/>
              </a:ext>
            </a:extLst>
          </p:cNvPr>
          <p:cNvSpPr txBox="1"/>
          <p:nvPr/>
        </p:nvSpPr>
        <p:spPr>
          <a:xfrm>
            <a:off x="3200400" y="9906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Yes/No?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76750-AC5B-430E-AD73-3F1694F1C5A9}"/>
              </a:ext>
            </a:extLst>
          </p:cNvPr>
          <p:cNvSpPr/>
          <p:nvPr/>
        </p:nvSpPr>
        <p:spPr>
          <a:xfrm>
            <a:off x="546100" y="2260600"/>
            <a:ext cx="233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the dog show any aggression?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BBC1E-6DBC-40CE-8799-489A2865AF4C}"/>
              </a:ext>
            </a:extLst>
          </p:cNvPr>
          <p:cNvSpPr txBox="1"/>
          <p:nvPr/>
        </p:nvSpPr>
        <p:spPr>
          <a:xfrm>
            <a:off x="3200400" y="2514600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Yes/No?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85F083-FC95-44F2-932B-D674F5F9AC85}"/>
              </a:ext>
            </a:extLst>
          </p:cNvPr>
          <p:cNvSpPr/>
          <p:nvPr/>
        </p:nvSpPr>
        <p:spPr>
          <a:xfrm>
            <a:off x="7518400" y="660400"/>
            <a:ext cx="1714500" cy="889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22238A-AC65-4C76-B52D-DF4C686E8506}"/>
              </a:ext>
            </a:extLst>
          </p:cNvPr>
          <p:cNvSpPr/>
          <p:nvPr/>
        </p:nvSpPr>
        <p:spPr>
          <a:xfrm>
            <a:off x="7467600" y="2057400"/>
            <a:ext cx="17653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71377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Fetch! Training Academy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Fetch! Training Academy</dc:title>
  <dc:creator>Burkhardt, Kristin</dc:creator>
  <cp:lastModifiedBy>Burkhardt, Kristin</cp:lastModifiedBy>
  <cp:revision>1</cp:revision>
  <dcterms:created xsi:type="dcterms:W3CDTF">2022-12-01T00:18:39Z</dcterms:created>
  <dcterms:modified xsi:type="dcterms:W3CDTF">2022-12-01T00:53:08Z</dcterms:modified>
</cp:coreProperties>
</file>