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1123-4E2D-4232-89BC-4B451066ACDE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0E9E-9694-409D-B661-B76B9C2B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03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1123-4E2D-4232-89BC-4B451066ACDE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0E9E-9694-409D-B661-B76B9C2B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1123-4E2D-4232-89BC-4B451066ACDE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0E9E-9694-409D-B661-B76B9C2B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20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1123-4E2D-4232-89BC-4B451066ACDE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0E9E-9694-409D-B661-B76B9C2BFA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9084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1123-4E2D-4232-89BC-4B451066ACDE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0E9E-9694-409D-B661-B76B9C2B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36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1123-4E2D-4232-89BC-4B451066ACDE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0E9E-9694-409D-B661-B76B9C2B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48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1123-4E2D-4232-89BC-4B451066ACDE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0E9E-9694-409D-B661-B76B9C2B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0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1123-4E2D-4232-89BC-4B451066ACDE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0E9E-9694-409D-B661-B76B9C2B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05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1123-4E2D-4232-89BC-4B451066ACDE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0E9E-9694-409D-B661-B76B9C2B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61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1123-4E2D-4232-89BC-4B451066ACDE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0E9E-9694-409D-B661-B76B9C2B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6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1123-4E2D-4232-89BC-4B451066ACDE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0E9E-9694-409D-B661-B76B9C2B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7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1123-4E2D-4232-89BC-4B451066ACDE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0E9E-9694-409D-B661-B76B9C2B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3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1123-4E2D-4232-89BC-4B451066ACDE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0E9E-9694-409D-B661-B76B9C2B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25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1123-4E2D-4232-89BC-4B451066ACDE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0E9E-9694-409D-B661-B76B9C2B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42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1123-4E2D-4232-89BC-4B451066ACDE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0E9E-9694-409D-B661-B76B9C2B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5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1123-4E2D-4232-89BC-4B451066ACDE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0E9E-9694-409D-B661-B76B9C2B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97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11123-4E2D-4232-89BC-4B451066ACDE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0E9E-9694-409D-B661-B76B9C2B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6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F711123-4E2D-4232-89BC-4B451066ACDE}" type="datetimeFigureOut">
              <a:rPr lang="en-US" smtClean="0"/>
              <a:t>19-Jun-20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0E9E-9694-409D-B661-B76B9C2BF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49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5792" y="1854201"/>
            <a:ext cx="8825658" cy="1655618"/>
          </a:xfrm>
        </p:spPr>
        <p:txBody>
          <a:bodyPr/>
          <a:lstStyle/>
          <a:p>
            <a:pPr algn="ctr"/>
            <a:r>
              <a:rPr lang="sr-Latn-R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Replikacija podataka kod MongoDB baze podataka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191" y="5310910"/>
            <a:ext cx="8825658" cy="568036"/>
          </a:xfrm>
        </p:spPr>
        <p:txBody>
          <a:bodyPr/>
          <a:lstStyle/>
          <a:p>
            <a:pPr algn="r"/>
            <a:r>
              <a:rPr lang="sr-Latn-R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Kristina antić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7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665018"/>
            <a:ext cx="5255924" cy="558338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Testiranje rada replica set-a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Dodavanje dokumenta u primarnu repliku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Čitanje dokumenta iz sekundarne replike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rs.add()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dodavanje novog člana u replica set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rs.addArb()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dodavanje arbitra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rs.remove()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uklanjanje člana iz replica set-a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44" y="245571"/>
            <a:ext cx="5963573" cy="838893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554" y="1463385"/>
            <a:ext cx="4296063" cy="116897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46" y="2776912"/>
            <a:ext cx="5484207" cy="31692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958" y="4134776"/>
            <a:ext cx="4031788" cy="38365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09" y="5474394"/>
            <a:ext cx="3616730" cy="3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953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471056"/>
            <a:ext cx="6475124" cy="577734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rs.reconfig()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rekonfiguracija člana replica set-a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pozivom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rs.status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ili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rs.conf()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metode se može videti sadržaj members niza</a:t>
            </a:r>
          </a:p>
          <a:p>
            <a:pPr marL="457200" lvl="1" indent="0" algn="just">
              <a:buNone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Konfiguracija sakrivenog čalana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Konfiguracija delayed člana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853" y="471055"/>
            <a:ext cx="3432002" cy="1136071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62" y="2701318"/>
            <a:ext cx="2885209" cy="111361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262" y="4906007"/>
            <a:ext cx="2885209" cy="131364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0193"/>
          <a:stretch/>
        </p:blipFill>
        <p:spPr>
          <a:xfrm>
            <a:off x="6881091" y="2062826"/>
            <a:ext cx="5190835" cy="334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60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637310"/>
            <a:ext cx="9403742" cy="561109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Konfiguracija sekundarnog člana koji ne može da glasa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215" y="1357514"/>
            <a:ext cx="2624512" cy="137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7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Uvod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94692"/>
            <a:ext cx="9403742" cy="485370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Replikacija podataka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proces čuvanja podataka na više lokacija zbog poboljšanja dostupnosti podataka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Postoje različiti tipovi replikacije: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Potpuna i parcijalna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Sinhrona i asinhrona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Snapshot replikacija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Transakciona replikacija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Merge replikacija, itd.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558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Replikacija podataka kod MongoDB baze podataka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6188797" cy="419548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Replica set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skup mongod instanci koje održavaju isti skup podataka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Sadrži čvorove sa podacima i, opciono, jednog arbitra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Jedan čvor je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primarni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ostali su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sekundarni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Minimalna konfiguracija replica set-a – jedan primarni i dva sekundarna čvora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Primarni čvor prima operacije upisa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Svi članovi mogu da prihvataju operacije čitanja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 default-u sve operacije čitanja se preusmeravaju na primarni čvor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8"/>
          <a:stretch/>
        </p:blipFill>
        <p:spPr bwMode="auto">
          <a:xfrm>
            <a:off x="7514475" y="2052917"/>
            <a:ext cx="4030980" cy="34611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13681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692728"/>
            <a:ext cx="6918470" cy="555567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Oplog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posebna kolekcija koja čuva sve operacije koje modifikuju podatke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Sekundarni čvorovi asinhrono primenjuju operacije iz oplog-a primarnog čvora na svoj skup podataka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izbor primarnog člana se koriste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izbori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koji se pokreću kao odgovor na neke događaje: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dodavanje novog čvora u replica set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inicijalizacija replica set-a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sekundarni član je izgubio konekciju sa primarnim članom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Članovi replica set-a komuniciraju korišćenjem posebnih signala –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heartbeats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Ukoliko se odgovor na heartbeat ne dobije u roku od 10 sekundi, član se označava kao nedostupan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Poželjno je obezbediti da sekundarni čvor sa najvećim prioritetom bude dostupan da pokrene proces izbora</a:t>
            </a: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863" y="1954299"/>
            <a:ext cx="4221827" cy="303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07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876" y="544945"/>
            <a:ext cx="9403742" cy="570345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Sekundarni čvorovi se mogu konfigurisati za neku posebnu namenu: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Postavljanjem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prioriteta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 0 sprečava se da čvor postane primarni ili pokrene izborni proces. Ovi članovi čuvaju kopiju podataka,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mogu da prihvataju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operacije čitanja i glasaju na izborima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Postavljanjem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prioriteta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na 0 i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votes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opcije na 0 sprečava se da član glasa tokom izbora.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Ovi članovi čuvaju kopiju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podataka i mogu da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prihvataju operacije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čitanja.</a:t>
            </a: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Sakriveni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članovi ne mogu da prihvataju operacije čitanja. Moraju imati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prioritet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Delayed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članovi sadrže kopiju podataka koja predstavlja raniju verziju podataka replica set-a. Moraju imati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prioritet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0, a poželjno je da budu i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sakriveni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Služe za oporavak od grešaka.</a:t>
            </a:r>
          </a:p>
          <a:p>
            <a:pPr marL="457200" lvl="1" indent="0" algn="just">
              <a:buNone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Arbitar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poseban član koji ne sadrži kopiju podataka, ima prioritet 0 i može da glasa na izborima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54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38545"/>
            <a:ext cx="9404723" cy="1677757"/>
          </a:xfrm>
        </p:spPr>
        <p:txBody>
          <a:bodyPr/>
          <a:lstStyle/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Sinhronizacija podataka i semantika čitanja i upisa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853248"/>
            <a:ext cx="6521307" cy="489853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nicijalna sinhronizacija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dostavljanje svih podataka članovima replica set-a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Replikacija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asinhrono primenjivanje promena iz oploga nakon inicijalne sinhronizacije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Prilikom upisa podataka potrebno je da određeni broj čvorova potvrdi upis pre nego što se završi kao uspešna (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concern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w:1 (samo primarna replika potvrđuje)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preference mode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specificira način čitanja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rimary, primaryPreferred, secondary, secondaryPreferred, nearest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 odabir člana replica set-a koji će se koristiti za čitanje koristi se </a:t>
            </a: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Selection algoritam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2930581"/>
            <a:ext cx="4451927" cy="1124182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13" y="4644043"/>
            <a:ext cx="5680278" cy="50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77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895927"/>
            <a:ext cx="6807633" cy="5352472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 concern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omogućava kontrolu konzistentnosti podataka koji se čitaju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local, available, majority, linearizable, snapshot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Rollback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poništava operacije upisa na bivšem primarnom članu kada se ponovo vrati u replica set nakon greške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Rollback je neophodan samo ako je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primarni član prihvatio operacije upisa koje sekundarni članovi nisu uspešno replicirali pre nego što je primarni član postao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nedostupan</a:t>
            </a: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Rollback se ne dešava ukoliko je operacija </a:t>
            </a:r>
            <a:r>
              <a:rPr lang="sr-Latn-R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upisa replicirana na drugi član replica set-a pre nego što je primarni član postao nedostupan i ako je taj član ostao dostupan većini članova replica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set-a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081" y="1181562"/>
            <a:ext cx="3627120" cy="47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537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Kreiranje i podešavanje replica set-a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94692"/>
            <a:ext cx="9403742" cy="485370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Startovanje svakog člana kao mongod instance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sr-Latn-R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Konektovanje na jednu instancu i inicijalizacija replica set-a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96" y="1967345"/>
            <a:ext cx="5429250" cy="979054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36" y="4308070"/>
            <a:ext cx="4189717" cy="152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5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517236"/>
            <a:ext cx="4997306" cy="573116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rs.conf()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vraća konfiguracioni objekat replica set-a</a:t>
            </a:r>
            <a:endParaRPr lang="sr-Latn-R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sr-Latn-R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db.isMaster() </a:t>
            </a:r>
            <a:r>
              <a:rPr lang="sr-Latn-R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funkcija za utvrđivanje primarnog člana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55"/>
          <a:stretch/>
        </p:blipFill>
        <p:spPr>
          <a:xfrm>
            <a:off x="7377661" y="236074"/>
            <a:ext cx="4370994" cy="646952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174" y="2096771"/>
            <a:ext cx="3959861" cy="215195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7"/>
          <a:stretch/>
        </p:blipFill>
        <p:spPr>
          <a:xfrm>
            <a:off x="1434174" y="4396508"/>
            <a:ext cx="4562763" cy="2461492"/>
          </a:xfrm>
          <a:prstGeom prst="rect">
            <a:avLst/>
          </a:prstGeom>
        </p:spPr>
      </p:pic>
      <p:sp>
        <p:nvSpPr>
          <p:cNvPr id="7" name="Left Arrow 6"/>
          <p:cNvSpPr/>
          <p:nvPr/>
        </p:nvSpPr>
        <p:spPr>
          <a:xfrm>
            <a:off x="6108437" y="5413662"/>
            <a:ext cx="1157724" cy="4271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37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560</TotalTime>
  <Words>633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Ion</vt:lpstr>
      <vt:lpstr>Replikacija podataka kod MongoDB baze podataka</vt:lpstr>
      <vt:lpstr>Uvod</vt:lpstr>
      <vt:lpstr>Replikacija podataka kod MongoDB baze podataka</vt:lpstr>
      <vt:lpstr>PowerPoint Presentation</vt:lpstr>
      <vt:lpstr>PowerPoint Presentation</vt:lpstr>
      <vt:lpstr>Sinhronizacija podataka i semantika čitanja i upisa</vt:lpstr>
      <vt:lpstr>PowerPoint Presentation</vt:lpstr>
      <vt:lpstr>Kreiranje i podešavanje replica set-a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Kristina</dc:creator>
  <cp:lastModifiedBy>Kristina</cp:lastModifiedBy>
  <cp:revision>42</cp:revision>
  <dcterms:created xsi:type="dcterms:W3CDTF">2020-06-15T16:31:39Z</dcterms:created>
  <dcterms:modified xsi:type="dcterms:W3CDTF">2020-06-19T14:04:19Z</dcterms:modified>
</cp:coreProperties>
</file>