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9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009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8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26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57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9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5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303B2A-0CC1-49B0-9B8A-78B760FC7914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8231-0C45-496F-99BC-A66919D12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92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300609" cy="1831108"/>
          </a:xfrm>
        </p:spPr>
        <p:txBody>
          <a:bodyPr/>
          <a:lstStyle/>
          <a:p>
            <a:pPr algn="just"/>
            <a:r>
              <a:rPr lang="sr-Latn-R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Sigurnost MongoDB baze podataka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98472"/>
            <a:ext cx="8825658" cy="540327"/>
          </a:xfrm>
        </p:spPr>
        <p:txBody>
          <a:bodyPr/>
          <a:lstStyle/>
          <a:p>
            <a:pPr algn="r"/>
            <a:r>
              <a:rPr lang="sr-Latn-R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Kristina antić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609600"/>
            <a:ext cx="4960361" cy="563879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ongoDB podržava dva načina enkripcije polja na klijentskoj strani: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Eksplicitna enkripcija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aplikacije moraju da modifikuju kod za čitanje i upis kako bi uključile logiku za enkripciju i dekripciju</a:t>
            </a:r>
          </a:p>
          <a:p>
            <a:pPr marL="457200" lvl="1" indent="0" algn="just"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Automatska enkripcija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kreira se objekat za konekciju sa bazom sa odgovarajućim podešavanjima za automatsku enkripciju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21" y="917748"/>
            <a:ext cx="4158788" cy="182545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44" y="3950970"/>
            <a:ext cx="4400896" cy="221892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0" y="2981325"/>
            <a:ext cx="448818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6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628074"/>
            <a:ext cx="9403742" cy="562032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podržava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validaciju šeme baze podataka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kako bi se osigurala enkripcija određenih polja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Koristi se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$jsonSchema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validacioni objekat koji uključuje polja koja moraju biti enkriptovana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96" y="2553509"/>
            <a:ext cx="5940049" cy="31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Restrikcija na nivou polja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79418"/>
            <a:ext cx="5708506" cy="466898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Restrikcija sadržaja dokumenta na osnovu njegovih informacija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$redact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i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db.collection.aggregate()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ograničavanje sadržaja koji se prikazuje korisniku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$redact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kao argument uzima izraz i, na osnovu njegove vrednosti, kao rezultat vraća: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$$DESCEND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$$PRUNE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$$KEEP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2"/>
          <a:stretch/>
        </p:blipFill>
        <p:spPr bwMode="auto">
          <a:xfrm>
            <a:off x="6882447" y="452718"/>
            <a:ext cx="4929505" cy="3177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62" y="3573780"/>
            <a:ext cx="5927090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4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88655"/>
            <a:ext cx="9403742" cy="465974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 glavna cilja za projektovanje bezbedne baze podataka: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Tajnost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korisnik ne može pristupati onome što nije namenjeno njemu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Integritet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korisnici ne mogu da modifikuju ono što im nije dozvoljeno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korisnici mogu da vide i modifikuju samo ono što im je dozvoljeno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Politika sigurnosti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specificira ko je autorizovan da vrši određene akcije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Mehanizam sigurnosti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omogućava sprovođenje politike sigurnosti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kompletnu sigurnost baze podataka je odgovoran administrator baze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8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Sigurnost MongoDB baze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0035"/>
            <a:ext cx="10049597" cy="552796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Podržana je kontrola pristupa bazirana na ulogama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Kontrola pristupa po default-u nije uključena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Korisnicima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dodeljuju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uloge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kako bi se odredilo kojim resursima mogu da pristupaju i koje operacije mogu da izvršavaju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Korinici i uloge se čuvaju u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bazi podataka (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system.users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system.roles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kolekcije)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Privilegije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uloga određuju operacije nad resursima koje se mogu izvršavati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Ugrađene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uloge:												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readWrite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dbAdmin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dbOwner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userAdmin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Uloge specifične za admin bazu podataka: backup, restore, readAnyDatabase, readWriteAnyDatabase, userAdminAnyDatabase, dbAdminAnyDatabase</a:t>
            </a:r>
          </a:p>
        </p:txBody>
      </p:sp>
    </p:spTree>
    <p:extLst>
      <p:ext uri="{BB962C8B-B14F-4D97-AF65-F5344CB8AC3E}">
        <p14:creationId xmlns:p14="http://schemas.microsoft.com/office/powerpoint/2010/main" val="244356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Upravljanje korisnicima i ulogama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03928"/>
            <a:ext cx="6567488" cy="48444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bi moglo da se upravlja korisnicima i ulogama potrebno je da postoji korisnik sa ulogom administratora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korisnika –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db.createUser()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 podataka gde se kreira korisnik je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 podataka za autentifikaciju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uloge –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db.createRole()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Uloga može da nasleđuje privilegije od drugih uloga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Dodeljivanje uloge korisniku –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db.grantRolesToUser()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Oduzimanje uloge korisniku –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db.revokeRolesFromUser()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38" y="1485900"/>
            <a:ext cx="4480560" cy="2057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31" y="3944272"/>
            <a:ext cx="4116878" cy="22071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52" y="5114318"/>
            <a:ext cx="3644207" cy="16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3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49382"/>
            <a:ext cx="6198033" cy="660861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regled informacija o korisnicima –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db.getUser()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Potrebno je imati privilegiju koja omogućava izvršenje viewUser akcije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Pregled informacija o ulogama –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db.getRole()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Potrebno je imati privilegiju koja omogućava izvršenje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viewRole akcije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54" y="1429326"/>
            <a:ext cx="3944491" cy="35583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65" y="76200"/>
            <a:ext cx="387096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6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96292"/>
            <a:ext cx="9403742" cy="47521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 verifikacije identiteta klijenta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Autentifikaciju je potrebno eksplicitno omogućiti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startovanje instance dodaje se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--auth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opcija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Autentifikacija se može izvršiti: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konektovanja na mongo instancu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Konektovanjem na mongo instancu, a zatim izvršavanjem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db.auth()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metoda u okviru baze podataka za autentifikaciju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59" y="3776504"/>
            <a:ext cx="6101196" cy="3336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5287683"/>
            <a:ext cx="3615603" cy="9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8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517236"/>
            <a:ext cx="9670906" cy="57311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podržava sledeće mehanizme za autentifikaciju: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SCRAM (default) – mehanizam za autentifikaciju korisnika korišćenjem lozinke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x.509 Certificate Authentication – zahteva bezbednu TLS/SSL konekciju. Da bi se izvršila autentifikacija, klijenti koriste sertifikate umesto korisničkih imena i lozinki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Autentifikacioni mehanizam se može specificirati korišćenjem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authenticationMechanisms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parametra prilikom pokretanja mongo instance ili preko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parametra u okviru db.auth() metode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44" y="3873730"/>
            <a:ext cx="6430010" cy="11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TLS/SSL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68582"/>
            <a:ext cx="9966470" cy="477981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Koristi se za enkripciju mrežnog saobraćaja koji generiše MongoDB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Osigurava da je saobraćaj čitljiv samo klijentu kome je namenjen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Secrecy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kreiranje kratkotrajnog ključa sesije koji je zaštićen privatnim ključem servera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bi TLS/SSL mogao da se koristi, potreban je sertifikat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konfiguracionom fajlu MongoDB instance se navodi putanja do sertifikata, a prilikom startovanja instance se navodi putanja do konfiguracionog fajla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ovaj način mongo instanca prezentuje svoj sertifikat klijentu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bi se izvršila verifikacija identiteta klijenta, u konfiguracionom fajlu se navodi putanja do fajla za verifikaciju sertifikata klijenta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konekcije klijent dodaje --tls ili --ssl opciju, kao i putanje do fajla za verifikaciju sertifikata instance i fajla sertifikata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7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Enkripcija polja na klijentskoj strani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14764"/>
            <a:ext cx="9403742" cy="473363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Aplikacije mogu da izvrše enkripciju polja u dokumenata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 pre slanja serveru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Enkriptovana polja se čuvaju kao binarni podaci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Omogućavanje enkripcije polja na klijentskoj strani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319" y="5172364"/>
            <a:ext cx="3778353" cy="169674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20" y="2473959"/>
            <a:ext cx="7106244" cy="18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0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</TotalTime>
  <Words>611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</vt:lpstr>
      <vt:lpstr>Sigurnost MongoDB baze podataka</vt:lpstr>
      <vt:lpstr>Uvod</vt:lpstr>
      <vt:lpstr>Sigurnost MongoDB baze podataka</vt:lpstr>
      <vt:lpstr>Upravljanje korisnicima i ulogama</vt:lpstr>
      <vt:lpstr>PowerPoint Presentation</vt:lpstr>
      <vt:lpstr>Autentifikacija</vt:lpstr>
      <vt:lpstr>PowerPoint Presentation</vt:lpstr>
      <vt:lpstr>TLS/SSL</vt:lpstr>
      <vt:lpstr>Enkripcija polja na klijentskoj strani</vt:lpstr>
      <vt:lpstr>PowerPoint Presentation</vt:lpstr>
      <vt:lpstr>PowerPoint Presentation</vt:lpstr>
      <vt:lpstr>Restrikcija na nivou polja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</dc:creator>
  <cp:lastModifiedBy>Kristina</cp:lastModifiedBy>
  <cp:revision>29</cp:revision>
  <dcterms:created xsi:type="dcterms:W3CDTF">2020-05-16T11:13:29Z</dcterms:created>
  <dcterms:modified xsi:type="dcterms:W3CDTF">2020-05-17T10:54:51Z</dcterms:modified>
</cp:coreProperties>
</file>