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70" r:id="rId10"/>
    <p:sldId id="266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22-Apr-20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875" y="2037805"/>
            <a:ext cx="8825658" cy="1920970"/>
          </a:xfrm>
        </p:spPr>
        <p:txBody>
          <a:bodyPr/>
          <a:lstStyle/>
          <a:p>
            <a:pPr algn="ctr"/>
            <a:r>
              <a:rPr lang="sr-Latn-R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 struktura i organizacija indeksa MongoDB baze podataka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875" y="5082180"/>
            <a:ext cx="8825658" cy="861420"/>
          </a:xfrm>
        </p:spPr>
        <p:txBody>
          <a:bodyPr/>
          <a:lstStyle/>
          <a:p>
            <a:pPr algn="r"/>
            <a:r>
              <a:rPr lang="sr-Latn-R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Kristina antić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Svojstva i upravljanje indeksima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71748"/>
            <a:ext cx="4852706" cy="5386251"/>
          </a:xfrm>
        </p:spPr>
        <p:txBody>
          <a:bodyPr>
            <a:normAutofit lnSpcReduction="10000"/>
          </a:bodyPr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ne prihvataju se duplikati vrednosti indeksiranih polja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 multikey indeksa vrednosti mogu da se ponavljaju u nizu, ali indeksirane vrednosti ne smeju da se pojave ni u jednom drugom dokumentu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indeksiraju se samo dokumenti koji zadovoljavaju uslove u filteru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 može se kreirati više indeksa koji se razlikuju samo u izrazu za filtriranje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Upit mora da sadrži izraz za filtriranje ili modifikovani izraz koji je podskup originalnog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ograničenje se odnosi samo na dokumente koji zadovoljavaju uslov za filtriranje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18" y="1679077"/>
            <a:ext cx="6693182" cy="8812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64" y="3786679"/>
            <a:ext cx="54330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9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26423"/>
            <a:ext cx="4840288" cy="663157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 sadrži samo podatke iz dokumenata koji sadrže indeksirano polje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Sparse compound indeksi treba da sadrže barem jedno od indeksiranih polja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posebna vrsta single field indeksa, koristi se za automatsko uklanjanje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dokumenata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iz kolekcije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 se kreira nad poljem koje je datum ili niz datuma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Dokument se briše nakon određenog vremena od vrednosti indeksiranog polja</a:t>
            </a:r>
          </a:p>
          <a:p>
            <a:pPr lvl="1" algn="just"/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sr-Latn-R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Upravljanje indeksima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indeksa</a:t>
            </a:r>
          </a:p>
          <a:p>
            <a:pPr lvl="2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createIndex(keys, values)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Brisanje indeksa</a:t>
            </a:r>
          </a:p>
          <a:p>
            <a:pPr lvl="2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dropIndex(naziv ili specifikacija indeksa)</a:t>
            </a:r>
          </a:p>
          <a:p>
            <a:pPr lvl="2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dropIndexes()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Modifikacija indeksa nije podržana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00594"/>
            <a:ext cx="6705600" cy="13411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14" y="3059430"/>
            <a:ext cx="5780859" cy="59817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680" y="5296988"/>
            <a:ext cx="4400006" cy="5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7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intersection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37211"/>
            <a:ext cx="6129157" cy="4611188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preseka više indeksa prilikom izvršenja upita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Presek indeksa se uglavnom koristi kod traženja po jednakosti, retko kod traženja po opsegu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funkcija – može se videti izabrani plan izvršenja upita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Retko se bira plan koji sadrži presek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60"/>
          <a:stretch/>
        </p:blipFill>
        <p:spPr>
          <a:xfrm>
            <a:off x="7197588" y="1245326"/>
            <a:ext cx="4289018" cy="54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6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Praćenje korišćenja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58538"/>
            <a:ext cx="6686505" cy="4889862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$indexStats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opcija – statistika upotrebe indeksa neke kolekcije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metoda – pregled statistike o upitu, korišćeni indeksi, broj skeniranih dokumenata, vreme izvršenja upita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79"/>
          <a:stretch/>
        </p:blipFill>
        <p:spPr>
          <a:xfrm>
            <a:off x="7707086" y="1175658"/>
            <a:ext cx="4244340" cy="179396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96"/>
          <a:stretch/>
        </p:blipFill>
        <p:spPr>
          <a:xfrm>
            <a:off x="0" y="3357508"/>
            <a:ext cx="4537166" cy="3196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785" r="8605" b="10449"/>
          <a:stretch/>
        </p:blipFill>
        <p:spPr>
          <a:xfrm>
            <a:off x="4948145" y="3188588"/>
            <a:ext cx="3030584" cy="36215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122" y="3232131"/>
            <a:ext cx="3907878" cy="3534429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537166" y="4807131"/>
            <a:ext cx="426720" cy="1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978729" y="4807131"/>
            <a:ext cx="305393" cy="192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3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90" y="644435"/>
            <a:ext cx="9525499" cy="1937656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metoda – prosleđuje joj se indeks koji se mora koristiti prilikom izvršenja upita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Ako se prosledi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{$natural:1}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zabranjuje se korišćenje bilo kog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71" y="1734093"/>
            <a:ext cx="5025935" cy="3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97874"/>
            <a:ext cx="9403742" cy="4750525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 koji se čuvaju u DBMS-u – kolekcija record-a ili </a:t>
            </a:r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fajl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Fajl se sastoji od jedne ili više stranica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Podaci se čuvaju na eksternim uređajima za skladištenje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Jedinica informacija koja se pročita sa diska ili upiše na disk je </a:t>
            </a:r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stranica</a:t>
            </a:r>
          </a:p>
          <a:p>
            <a:pPr algn="just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efikasno korišćenje i upravljanje podacima bitna je organizacija fajlova i indeksiranje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9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Indeksiranje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37212"/>
            <a:ext cx="9403742" cy="4611188"/>
          </a:xfrm>
        </p:spPr>
        <p:txBody>
          <a:bodyPr/>
          <a:lstStyle/>
          <a:p>
            <a:pPr algn="just"/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struktura podataka koja organizuje slogove na disku kako bi se optimizovalo preuzimanje slogova</a:t>
            </a:r>
          </a:p>
          <a:p>
            <a:pPr algn="just"/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key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atribut ili deo atributa koji se koristi kao ključ za pretraživanje indeksa</a:t>
            </a:r>
          </a:p>
          <a:p>
            <a:pPr algn="just"/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entry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slog koji se nalazi u indeksu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entry može da se čuva kao: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Ceo slog sa ključem pretrage k</a:t>
            </a:r>
          </a:p>
          <a:p>
            <a:pPr lvl="1" algn="just"/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(k, rid)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par, gde je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 sloga sa ključem pretrage k</a:t>
            </a:r>
          </a:p>
          <a:p>
            <a:pPr lvl="1" algn="just"/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(k, rid-list)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par, gde je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rid-list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lista id-jeva slogova sa ključem pretrage 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1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rganizacija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89166"/>
            <a:ext cx="5641477" cy="5181600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Organizacija indeksa:</a:t>
            </a:r>
          </a:p>
          <a:p>
            <a:pPr lvl="1"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Hash-based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indeksi – data entries su organizovani u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bucket-e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 bucket kome data entry pripada se može neći primenom heš funkcije na search key</a:t>
            </a:r>
          </a:p>
          <a:p>
            <a:pPr lvl="1"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indeksi – data entries su uređeni po vrednosti ključa pretrage i održava se hijerarhijska struktura podataka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267" y="1199038"/>
            <a:ext cx="5295900" cy="285178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527" y="4370069"/>
            <a:ext cx="4945380" cy="18783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88287" y="1304500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Hash-based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13027" y="4529284"/>
            <a:ext cx="1325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Tree-based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Indeksi MongoDB baze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532710"/>
            <a:ext cx="5353369" cy="4715690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Podržavaju efikasno izvršenje upita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čuvanje indeksa se koristi B+ stablo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entries se čuvaju kao </a:t>
            </a:r>
            <a:r>
              <a:rPr lang="sr-Latn-R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(k, rid)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par, pri čemu su vrednosti ključa uređene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Indeksi se definišu na nivou kolekcije i može se indeksirati bilo koje polje, deo polja ili više polja dokumenta u kolekciji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Podrazumevani indeks nad _id poljem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createIndex(keys, options)</a:t>
            </a:r>
          </a:p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getIndexes()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" t="3453"/>
          <a:stretch/>
        </p:blipFill>
        <p:spPr bwMode="auto">
          <a:xfrm>
            <a:off x="5999481" y="1738533"/>
            <a:ext cx="6192519" cy="33733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0380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Tipovi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4664"/>
            <a:ext cx="5833065" cy="4863736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Field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jednim poljem dokumenta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Indeks se može kreirati i nad poljem čija je vrednost ugnježdeni dokument, kao i nad bilo kojim poljem ugnježdenog dokumenta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(važi za sve indekse)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7" y="1384663"/>
            <a:ext cx="5216433" cy="5251267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322" y="3958047"/>
            <a:ext cx="4668341" cy="7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3" y="357052"/>
            <a:ext cx="5171848" cy="6287588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više polja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 bi indeks mogao da se iskoristi, smer sortiranja polja u indeksu i upitu je bitan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Podržani su upiti i sortiranja koja sadrže </a:t>
            </a:r>
            <a:r>
              <a:rPr lang="sr-Latn-R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prefiks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indeksa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Poseban slučaj sortiranja po podskupu polja koji nije prefiks indeksa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Multikey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nizovima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Nizovi mogu da sadrže, pored skalarnih vrednosti, i ugnježdene dokumente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Podržani upiti koji selektuju dokumente poklapanjem jednog ili više elemenata niza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Kod compound multikey indeksa samo jedno polje može da bude niz</a:t>
            </a:r>
          </a:p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Geospatial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poljima koja predstavljaju geoprostorne koordinate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i 2dsphere indeksi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25" y="357052"/>
            <a:ext cx="4200252" cy="89589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6"/>
          <a:stretch/>
        </p:blipFill>
        <p:spPr bwMode="auto">
          <a:xfrm>
            <a:off x="7460525" y="1474243"/>
            <a:ext cx="4200252" cy="2674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33"/>
          <a:stretch/>
        </p:blipFill>
        <p:spPr bwMode="auto">
          <a:xfrm>
            <a:off x="7460526" y="2180408"/>
            <a:ext cx="4200252" cy="257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61" y="2669176"/>
            <a:ext cx="6374039" cy="1674224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60" y="4514304"/>
            <a:ext cx="6374039" cy="81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487680"/>
            <a:ext cx="5785803" cy="5760720"/>
          </a:xfrm>
        </p:spPr>
        <p:txBody>
          <a:bodyPr/>
          <a:lstStyle/>
          <a:p>
            <a:pPr algn="just"/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indeksi nad poljima čija je vrednost string ili niz stringova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Tokenizacija, stemovanje, izbacivanje stop reči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Jedan text indeks na nivou kolekcije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text indeksi ne mogu da uključuju nijedan drugi tip indeksa i predikat u upitu mora da sadrži uslove jednakosti za sva polja koja prethode tekstualnom polju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indeksirana tekstualna polja se može navesti težina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Može se promeniti podarazumevani jezik na nivou kolekcije</a:t>
            </a:r>
          </a:p>
          <a:p>
            <a:pPr lvl="1"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Podržano je korišćenje više različitih jezika u dokumentima neke kolekcije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738" y="226424"/>
            <a:ext cx="4937215" cy="267353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915" y="3237412"/>
            <a:ext cx="5760085" cy="160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383178"/>
            <a:ext cx="9403742" cy="5865222"/>
          </a:xfrm>
        </p:spPr>
        <p:txBody>
          <a:bodyPr/>
          <a:lstStyle/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Hashed indeksi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čuva se heširana vrednost indeksiranog polja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Nisu podržani compound i multikey hashed indeksi</a:t>
            </a:r>
          </a:p>
          <a:p>
            <a:pPr lvl="1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Podržana je samo pretraga po jednakosti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35"/>
          <a:stretch/>
        </p:blipFill>
        <p:spPr>
          <a:xfrm>
            <a:off x="2348047" y="130629"/>
            <a:ext cx="5933803" cy="26125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4" r="28198"/>
          <a:stretch/>
        </p:blipFill>
        <p:spPr>
          <a:xfrm>
            <a:off x="3070860" y="548640"/>
            <a:ext cx="4758145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1180</TotalTime>
  <Words>774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Times New Roman</vt:lpstr>
      <vt:lpstr>Wingdings 3</vt:lpstr>
      <vt:lpstr>Ion</vt:lpstr>
      <vt:lpstr>Interna struktura i organizacija indeksa MongoDB baze podataka</vt:lpstr>
      <vt:lpstr>Uvod</vt:lpstr>
      <vt:lpstr>Indeksiranje</vt:lpstr>
      <vt:lpstr>Organizacija indeksa</vt:lpstr>
      <vt:lpstr>Indeksi MongoDB baze podataka</vt:lpstr>
      <vt:lpstr>Tipovi indeksa</vt:lpstr>
      <vt:lpstr>PowerPoint Presentation</vt:lpstr>
      <vt:lpstr>PowerPoint Presentation</vt:lpstr>
      <vt:lpstr>PowerPoint Presentation</vt:lpstr>
      <vt:lpstr>Svojstva i upravljanje indeksima</vt:lpstr>
      <vt:lpstr>PowerPoint Presentation</vt:lpstr>
      <vt:lpstr>Index intersection</vt:lpstr>
      <vt:lpstr>Praćenje korišćenja indeksa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indeksa MongoDB baze podataka</dc:title>
  <dc:creator>Kristina</dc:creator>
  <cp:lastModifiedBy>Kristina</cp:lastModifiedBy>
  <cp:revision>58</cp:revision>
  <dcterms:created xsi:type="dcterms:W3CDTF">2020-04-12T09:47:40Z</dcterms:created>
  <dcterms:modified xsi:type="dcterms:W3CDTF">2020-04-22T11:35:12Z</dcterms:modified>
</cp:coreProperties>
</file>