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59" r:id="rId5"/>
    <p:sldId id="258" r:id="rId6"/>
    <p:sldId id="260" r:id="rId7"/>
    <p:sldId id="262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C605-09A4-48C1-BC12-7D63B318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ED0-D6E3-40B3-8654-C79529BFC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826F-B8C8-498E-8965-3ED25FF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7060-A94C-4EDC-9F3D-F85429EF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CBE0-9014-4E74-A3C7-283D30AC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6D70-0683-42D8-9C6F-15526056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4C15F-497B-498B-B108-038BED81F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814C-04E3-4540-ABF6-1BFD93A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B61D-699E-4C3D-BA2E-4FBCF599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F882-327C-4119-B4E2-D705056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290EE-FC3C-47B8-8DD4-F148091C0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9CAC-1287-43C7-BB6D-27733E27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CB77-EAC5-4D1E-A0E2-AACCA656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FA01-C200-4566-9D00-E7CEF7F9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8F81-AAE7-48B7-8583-C8914A3B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5BF0-D141-4677-8C78-8D77A28B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8124-4A23-4792-ABB5-144C6F03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B3D8-3FDB-45DD-ADDA-298616DE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F6AD-D2AB-4176-BCBE-CB50B1C9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106F-A98A-4BA9-8AEA-CFACB8EF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0F6-2F55-403B-AFBC-4C148828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493B-AC5F-45EC-8148-5BAF060F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A17D-CC6A-497D-90DC-AAB22D8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871D-10DF-4ACD-A2E9-D8A899C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E522-B16B-4210-9466-4CDA07DD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FCF-6A50-4840-B151-33A53FC3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F001-66BD-4148-B340-F3B0A2A20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54083-E36E-4187-AF18-45629B86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203A-069A-469F-8FE6-EF05DF5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E0EC5-D994-41DA-86F5-6E9A9B39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93ED-FCC6-4142-8765-19664153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F970-8A48-42C7-BA7A-92FEF36E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1018-3788-4507-B8A7-2B8D350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9479-DE36-4CDD-AD5A-2ACCEEE4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D3E96-0375-46A6-87E5-AD088A038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19A7-3D16-498A-A9E4-53598BDA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F1B10-6FCA-415D-BC89-D805D18D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7F77F-3394-4153-90BA-D2BBA3A9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B485D-A94E-431E-91CC-1197F2E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79D-BD48-47BC-B0BD-3C746585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1F71-AD8E-47D5-886C-937DB94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22549-02B0-4728-89ED-189A3224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0F6C9-7DD8-4056-ABB2-78D731D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02A0A-0FC9-4779-BAE1-4CDF8E13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7CB7F-FF03-4A51-805C-E5A6561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9AC20-90D6-4E2E-888D-2A58DA79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85BE-A7B8-4E61-B8A3-35F21CD9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05BD-CD09-4516-B86A-7D235A90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8310E-AC08-44A0-A37E-08C75652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0E88-90DB-4A11-B085-44359DCC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3F92-38DF-4550-BB55-7B8D7A3D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597B7-8C5F-4A8C-A2C5-957EEE9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B7EF-17FF-4127-9AFE-332EFA40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993AC-56C8-4E2E-8A01-46EE0BE9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C6187-B5A6-489A-85C5-998B69CE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FFAC-7D6C-4820-9DB5-32F9B6C8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2475-58EB-44B7-8E48-EED0826B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F7A7-4596-4838-AFE6-A2DE8451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1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3C41-2629-48B4-A21C-700E4EEA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6527-F908-47F4-8EB9-09DBD81E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71AF-DEC2-4214-B642-C065A62CE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0B11-A6C8-450A-BE80-54A331E776A8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1373-4F5F-4FA9-BE92-98ED9149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D267-BD76-49CF-8A39-C1ED65CF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D0C-EE24-4EC9-B74A-6C5C7E82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Normalization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FF-E878-47A8-9CF7-278DF362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5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DDA-94E7-4937-9D5F-07A3CB0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71" y="276621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Client Asking you to convert Flat file data/table to 1NF, 2Nf, 3NF</a:t>
            </a:r>
          </a:p>
        </p:txBody>
      </p:sp>
    </p:spTree>
    <p:extLst>
      <p:ext uri="{BB962C8B-B14F-4D97-AF65-F5344CB8AC3E}">
        <p14:creationId xmlns:p14="http://schemas.microsoft.com/office/powerpoint/2010/main" val="42425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7E64F-5147-4972-BDBC-BF895EB8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84964"/>
              </p:ext>
            </p:extLst>
          </p:nvPr>
        </p:nvGraphicFramePr>
        <p:xfrm>
          <a:off x="683217" y="554764"/>
          <a:ext cx="920115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00653241"/>
                    </a:ext>
                  </a:extLst>
                </a:gridCol>
                <a:gridCol w="1179486">
                  <a:extLst>
                    <a:ext uri="{9D8B030D-6E8A-4147-A177-3AD203B41FA5}">
                      <a16:colId xmlns:a16="http://schemas.microsoft.com/office/drawing/2014/main" val="1675771349"/>
                    </a:ext>
                  </a:extLst>
                </a:gridCol>
                <a:gridCol w="1449414">
                  <a:extLst>
                    <a:ext uri="{9D8B030D-6E8A-4147-A177-3AD203B41FA5}">
                      <a16:colId xmlns:a16="http://schemas.microsoft.com/office/drawing/2014/main" val="2454175526"/>
                    </a:ext>
                  </a:extLst>
                </a:gridCol>
                <a:gridCol w="1588253">
                  <a:extLst>
                    <a:ext uri="{9D8B030D-6E8A-4147-A177-3AD203B41FA5}">
                      <a16:colId xmlns:a16="http://schemas.microsoft.com/office/drawing/2014/main" val="3633399503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4200500436"/>
                    </a:ext>
                  </a:extLst>
                </a:gridCol>
                <a:gridCol w="836263">
                  <a:extLst>
                    <a:ext uri="{9D8B030D-6E8A-4147-A177-3AD203B41FA5}">
                      <a16:colId xmlns:a16="http://schemas.microsoft.com/office/drawing/2014/main" val="20092387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124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post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contact details (phone)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Stock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Numbers of 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Numbers of item left in stock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0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SO155UP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Pomegranate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</a:t>
                      </a:r>
                    </a:p>
                    <a:p>
                      <a:r>
                        <a:rPr lang="en-GB" dirty="0"/>
                        <a:t>18</a:t>
                      </a:r>
                    </a:p>
                    <a:p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8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SO169OP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0775523256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Cream</a:t>
                      </a:r>
                    </a:p>
                    <a:p>
                      <a:r>
                        <a:rPr lang="en-GB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  <a:p>
                      <a:r>
                        <a:rPr lang="en-GB" dirty="0"/>
                        <a:t>8</a:t>
                      </a:r>
                    </a:p>
                    <a:p>
                      <a:r>
                        <a:rPr lang="en-GB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8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SO188IK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Candy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  <a:p>
                      <a:r>
                        <a:rPr lang="en-GB" dirty="0"/>
                        <a:t>16</a:t>
                      </a:r>
                    </a:p>
                    <a:p>
                      <a:r>
                        <a:rPr lang="en-GB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1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PO156YH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Portsmouth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Cream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9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PO127YJ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Portsmouth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</a:t>
                      </a:r>
                    </a:p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3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9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92E-3EC8-4293-A413-8A20A1CA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5396-4867-4B67-96ED-E4B4DC68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7D8B-94BE-48E9-A9F7-DA5FF002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8B14F4-D97C-4E11-BE73-D8BC7B9A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2NF</a:t>
            </a:r>
          </a:p>
        </p:txBody>
      </p:sp>
    </p:spTree>
    <p:extLst>
      <p:ext uri="{BB962C8B-B14F-4D97-AF65-F5344CB8AC3E}">
        <p14:creationId xmlns:p14="http://schemas.microsoft.com/office/powerpoint/2010/main" val="114062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D5F5-1123-4621-8257-A2C466C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3NF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3597-72D5-4643-BD13-0E873F21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0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1E6E-6E03-473C-9901-638CEFC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Create SQL Database with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FC84-293F-4E7F-AA3D-364D0AE0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33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A55-DE80-4446-B3CF-421FE749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6325"/>
            <a:ext cx="9144000" cy="3998563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Have you included any of :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Variables</a:t>
            </a:r>
            <a:br>
              <a:rPr lang="en-GB" sz="3600" dirty="0"/>
            </a:br>
            <a:r>
              <a:rPr lang="en-GB" sz="3600" dirty="0"/>
              <a:t>Select, insert, delete, update</a:t>
            </a:r>
            <a:br>
              <a:rPr lang="en-GB" sz="3600" dirty="0"/>
            </a:br>
            <a:r>
              <a:rPr lang="en-GB" sz="3600" dirty="0"/>
              <a:t>functions</a:t>
            </a:r>
            <a:br>
              <a:rPr lang="en-GB" sz="3600" dirty="0"/>
            </a:br>
            <a:r>
              <a:rPr lang="en-GB" sz="3600" dirty="0"/>
              <a:t>views</a:t>
            </a:r>
            <a:br>
              <a:rPr lang="en-GB" sz="3600" dirty="0"/>
            </a:br>
            <a:r>
              <a:rPr lang="en-GB" sz="3600" dirty="0"/>
              <a:t>triggers</a:t>
            </a: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359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Normalization Forms </vt:lpstr>
      <vt:lpstr>Client Asking you to convert Flat file data/table to 1NF, 2Nf, 3NF</vt:lpstr>
      <vt:lpstr>PowerPoint Presentation</vt:lpstr>
      <vt:lpstr>Convert to 1NF</vt:lpstr>
      <vt:lpstr>Convert to 2NF</vt:lpstr>
      <vt:lpstr>Convert to 3NF</vt:lpstr>
      <vt:lpstr>Create SQL Database with 3NF</vt:lpstr>
      <vt:lpstr>Have you included any of :  Variables Select, insert, delete, update functions views triggers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Select, insert, delete, update functions views triggers</dc:title>
  <dc:creator>Petrosyan, Armen</dc:creator>
  <cp:lastModifiedBy>Petrosyan, Armen</cp:lastModifiedBy>
  <cp:revision>5</cp:revision>
  <dcterms:created xsi:type="dcterms:W3CDTF">2023-10-04T07:52:34Z</dcterms:created>
  <dcterms:modified xsi:type="dcterms:W3CDTF">2023-10-04T09:54:29Z</dcterms:modified>
</cp:coreProperties>
</file>