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57" r:id="rId4"/>
    <p:sldId id="259" r:id="rId5"/>
    <p:sldId id="258" r:id="rId6"/>
    <p:sldId id="264" r:id="rId7"/>
    <p:sldId id="265" r:id="rId8"/>
    <p:sldId id="266" r:id="rId9"/>
    <p:sldId id="262" r:id="rId10"/>
    <p:sldId id="25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9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2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005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91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60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13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66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63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73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2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9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6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10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05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69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84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4C60B11-A6C8-450A-BE80-54A331E776A8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6CD8766-5FB7-4AA8-ACBE-2DAB8EDA56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57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4D0C-EE24-4EC9-B74A-6C5C7E82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Normalization 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28FF-E878-47A8-9CF7-278DF362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/>
              <a:t>Database Normalization: From Flat File to 3NF Subtitle: Step-by-Step Normalization Process</a:t>
            </a:r>
          </a:p>
          <a:p>
            <a:pPr algn="ctr"/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30125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DA55-DE80-4446-B3CF-421FE749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6325"/>
            <a:ext cx="9144000" cy="39985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Have you included any of :</a:t>
            </a:r>
            <a:br>
              <a:rPr lang="en-GB" sz="3600" dirty="0"/>
            </a:br>
            <a:br>
              <a:rPr lang="en-GB" sz="3600" dirty="0"/>
            </a:br>
            <a:r>
              <a:rPr lang="en-GB" sz="1100" b="1" dirty="0"/>
              <a:t>Summary &amp; Conclusion</a:t>
            </a:r>
            <a:r>
              <a:rPr lang="en-GB" sz="1100" dirty="0"/>
              <a:t> </a:t>
            </a:r>
            <a:br>
              <a:rPr lang="en-GB" sz="1100" dirty="0"/>
            </a:br>
            <a:r>
              <a:rPr lang="en-GB" sz="1100" dirty="0"/>
              <a:t>Summary &amp; Final Thoughts</a:t>
            </a:r>
            <a:br>
              <a:rPr lang="en-GB" sz="1100" dirty="0"/>
            </a:br>
            <a:r>
              <a:rPr lang="en-GB" sz="1100" dirty="0"/>
              <a:t>🔹 </a:t>
            </a:r>
            <a:r>
              <a:rPr lang="en-GB" sz="1100" b="1" dirty="0"/>
              <a:t>We converted the flat file into a fully normalized database in 3NF.</a:t>
            </a:r>
            <a:r>
              <a:rPr lang="en-GB" sz="1100" dirty="0"/>
              <a:t> </a:t>
            </a:r>
            <a:br>
              <a:rPr lang="en-GB" sz="1100" dirty="0"/>
            </a:br>
            <a:r>
              <a:rPr lang="en-GB" sz="1100" dirty="0"/>
              <a:t>🔹 </a:t>
            </a:r>
            <a:r>
              <a:rPr lang="en-GB" sz="1100" b="1" dirty="0"/>
              <a:t>Redundancy was eliminated, improving efficiency and scalability.</a:t>
            </a:r>
            <a:r>
              <a:rPr lang="en-GB" sz="1100" dirty="0"/>
              <a:t> </a:t>
            </a:r>
            <a:br>
              <a:rPr lang="en-GB" sz="1100" dirty="0"/>
            </a:br>
            <a:r>
              <a:rPr lang="en-GB" sz="1100" dirty="0"/>
              <a:t>🔹 </a:t>
            </a:r>
            <a:r>
              <a:rPr lang="en-GB" sz="1100" b="1" dirty="0"/>
              <a:t>SQL database successfully implemented with optimized structure.</a:t>
            </a:r>
            <a:br>
              <a:rPr lang="en-GB" sz="1100" dirty="0"/>
            </a:br>
            <a:br>
              <a:rPr lang="en-GB" sz="3600" dirty="0"/>
            </a:br>
            <a:br>
              <a:rPr lang="en-GB" sz="3600" dirty="0"/>
            </a:b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3592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6DDA-94E7-4937-9D5F-07A3CB0E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71" y="276621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Client Asking you to convert Flat file data/table to 1NF, 2Nf, 3NF</a:t>
            </a:r>
          </a:p>
        </p:txBody>
      </p:sp>
    </p:spTree>
    <p:extLst>
      <p:ext uri="{BB962C8B-B14F-4D97-AF65-F5344CB8AC3E}">
        <p14:creationId xmlns:p14="http://schemas.microsoft.com/office/powerpoint/2010/main" val="424250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D7E64F-5147-4972-BDBC-BF895EB8D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284964"/>
              </p:ext>
            </p:extLst>
          </p:nvPr>
        </p:nvGraphicFramePr>
        <p:xfrm>
          <a:off x="683217" y="554764"/>
          <a:ext cx="920115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600653241"/>
                    </a:ext>
                  </a:extLst>
                </a:gridCol>
                <a:gridCol w="1179486">
                  <a:extLst>
                    <a:ext uri="{9D8B030D-6E8A-4147-A177-3AD203B41FA5}">
                      <a16:colId xmlns:a16="http://schemas.microsoft.com/office/drawing/2014/main" val="1675771349"/>
                    </a:ext>
                  </a:extLst>
                </a:gridCol>
                <a:gridCol w="1449414">
                  <a:extLst>
                    <a:ext uri="{9D8B030D-6E8A-4147-A177-3AD203B41FA5}">
                      <a16:colId xmlns:a16="http://schemas.microsoft.com/office/drawing/2014/main" val="2454175526"/>
                    </a:ext>
                  </a:extLst>
                </a:gridCol>
                <a:gridCol w="1588253">
                  <a:extLst>
                    <a:ext uri="{9D8B030D-6E8A-4147-A177-3AD203B41FA5}">
                      <a16:colId xmlns:a16="http://schemas.microsoft.com/office/drawing/2014/main" val="3633399503"/>
                    </a:ext>
                  </a:extLst>
                </a:gridCol>
                <a:gridCol w="1518834">
                  <a:extLst>
                    <a:ext uri="{9D8B030D-6E8A-4147-A177-3AD203B41FA5}">
                      <a16:colId xmlns:a16="http://schemas.microsoft.com/office/drawing/2014/main" val="4200500436"/>
                    </a:ext>
                  </a:extLst>
                </a:gridCol>
                <a:gridCol w="836263">
                  <a:extLst>
                    <a:ext uri="{9D8B030D-6E8A-4147-A177-3AD203B41FA5}">
                      <a16:colId xmlns:a16="http://schemas.microsoft.com/office/drawing/2014/main" val="200923870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1246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post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contact details (phone)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Stock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Numbers of item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Numbers of item left in stock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0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SO155UP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0775252362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Southampton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Pomegranate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Lime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strawberry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  <a:p>
                      <a:r>
                        <a:rPr lang="en-GB" dirty="0"/>
                        <a:t>2</a:t>
                      </a:r>
                    </a:p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99</a:t>
                      </a:r>
                    </a:p>
                    <a:p>
                      <a:r>
                        <a:rPr lang="en-GB" dirty="0"/>
                        <a:t>18</a:t>
                      </a:r>
                    </a:p>
                    <a:p>
                      <a:r>
                        <a:rPr lang="en-GB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08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SO169OP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0775523256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Southampton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Ice Cream</a:t>
                      </a:r>
                    </a:p>
                    <a:p>
                      <a:r>
                        <a:rPr lang="en-GB" dirty="0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  <a:p>
                      <a:r>
                        <a:rPr lang="en-GB" dirty="0"/>
                        <a:t>2</a:t>
                      </a:r>
                    </a:p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  <a:p>
                      <a:r>
                        <a:rPr lang="en-GB" dirty="0"/>
                        <a:t>8</a:t>
                      </a:r>
                    </a:p>
                    <a:p>
                      <a:r>
                        <a:rPr lang="en-GB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8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SO188IK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0775252362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Southampton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Candy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Lime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strawberry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  <a:p>
                      <a:r>
                        <a:rPr lang="en-GB" dirty="0"/>
                        <a:t>1</a:t>
                      </a:r>
                    </a:p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  <a:p>
                      <a:r>
                        <a:rPr lang="en-GB" dirty="0"/>
                        <a:t>16</a:t>
                      </a:r>
                    </a:p>
                    <a:p>
                      <a:r>
                        <a:rPr lang="en-GB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1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PO156YH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0775252362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Portsmouth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Ice Cream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59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Karen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PO127YJ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0775252362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Portsmouth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Strawberry</a:t>
                      </a:r>
                    </a:p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</a:t>
                      </a:r>
                    </a:p>
                    <a:p>
                      <a:r>
                        <a:rPr lang="en-GB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83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96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392E-3EC8-4293-A413-8A20A1CA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Convert to 1NF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5396-4867-4B67-96ED-E4B4DC68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Conversion to 1NF (First Normal Form)</a:t>
            </a:r>
            <a:r>
              <a:rPr lang="en-GB" dirty="0"/>
              <a:t> Title: Step 1 – </a:t>
            </a:r>
          </a:p>
          <a:p>
            <a:pPr marL="0" indent="0">
              <a:buNone/>
            </a:pPr>
            <a:r>
              <a:rPr lang="en-GB" dirty="0"/>
              <a:t>Achieving 1NF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meet </a:t>
            </a:r>
            <a:r>
              <a:rPr lang="en-GB" b="1" dirty="0"/>
              <a:t>1NF</a:t>
            </a:r>
            <a:r>
              <a:rPr lang="en-GB" dirty="0"/>
              <a:t>, we ensured: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Atomicity</a:t>
            </a:r>
            <a:r>
              <a:rPr lang="en-GB" dirty="0"/>
              <a:t> (each field contains only a single value).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Each product is stored in a </a:t>
            </a:r>
            <a:r>
              <a:rPr lang="en-GB" b="1" dirty="0"/>
              <a:t>separate row</a:t>
            </a:r>
            <a:r>
              <a:rPr lang="en-GB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data: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AB588-ADAE-242C-8331-555C0212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2278981"/>
            <a:ext cx="3041779" cy="2358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8AEBD-84EE-6E4D-62BA-C3ED2D3A9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348" y="4499767"/>
            <a:ext cx="605726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7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8B14F4-D97C-4E11-BE73-D8BC7B9A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Convert to 2NF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7D8B-94BE-48E9-A9F7-DA5FF002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Conversion to 2NF (Second Normal Form)</a:t>
            </a:r>
            <a:r>
              <a:rPr lang="en-GB" dirty="0"/>
              <a:t> Title: Step 2 - Achieving 2NF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Issue in 1NF: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Customer details were repeated in multiple rows.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Product details were stored redundantly.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Solution: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Created separate tables for Customers and Products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Orders table now only </a:t>
            </a:r>
            <a:r>
              <a:rPr lang="en-GB" b="1" dirty="0"/>
              <a:t>references Customer and Product IDs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62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B68C-832E-CA04-472B-C5C75DB9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Convert to 2NF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54F3-13B7-57B3-85AE-E7EE3EFE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2NF Table Structure: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45609-377F-98FA-6C1C-316B15157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09" y="3044974"/>
            <a:ext cx="4697704" cy="329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29C76-803F-7412-93AC-6E930763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791" y="3044974"/>
            <a:ext cx="602269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3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011EA-A9D0-63FE-970C-118608F17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9A3077-A34F-ECE1-58A8-0970B8FE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Convert to 3NF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BDB039-8B71-EB46-B16D-C81CD9955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700" y="3434487"/>
            <a:ext cx="563808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 in 2NF: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StockName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depended on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Moved Stock information to a separate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 table references Stock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5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ED668-1B6E-B354-C35B-5920CC7B4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6439D9-EA3D-3313-9D32-FBDBC79E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Convert to 3NF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AD9EA0-95ED-DC86-A526-37C7FB807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847" y="2634086"/>
            <a:ext cx="41254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b="1" dirty="0"/>
              <a:t>Final 3NF Table Structure: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0F72F-B214-722A-E2C2-20FD0182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54" y="3204895"/>
            <a:ext cx="567769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1E6E-6E03-473C-9901-638CEFC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Create SQL Database with 3NF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FC84-293F-4E7F-AA3D-364D0AE0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Additional SQL Features</a:t>
            </a:r>
          </a:p>
          <a:p>
            <a:r>
              <a:rPr lang="en-GB" b="1" dirty="0"/>
              <a:t>Included Features: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CRUD Operations:</a:t>
            </a:r>
            <a:r>
              <a:rPr lang="en-GB" dirty="0"/>
              <a:t> Select, Insert, Delete, Update.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Indexes</a:t>
            </a:r>
            <a:r>
              <a:rPr lang="en-GB" dirty="0"/>
              <a:t> for faster query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Foreign Keys</a:t>
            </a:r>
            <a:r>
              <a:rPr lang="en-GB" dirty="0"/>
              <a:t> for data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Triggers (if required).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Views</a:t>
            </a:r>
            <a:r>
              <a:rPr lang="en-GB" dirty="0"/>
              <a:t> for easier data access.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337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223</TotalTime>
  <Words>361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Century Gothic</vt:lpstr>
      <vt:lpstr>Wingdings 3</vt:lpstr>
      <vt:lpstr>Ion Boardroom</vt:lpstr>
      <vt:lpstr>Normalization Forms </vt:lpstr>
      <vt:lpstr>Client Asking you to convert Flat file data/table to 1NF, 2Nf, 3NF</vt:lpstr>
      <vt:lpstr>PowerPoint Presentation</vt:lpstr>
      <vt:lpstr>Convert to 1NF</vt:lpstr>
      <vt:lpstr>Convert to 2NF</vt:lpstr>
      <vt:lpstr>Convert to 2NF</vt:lpstr>
      <vt:lpstr>Convert to 3NF</vt:lpstr>
      <vt:lpstr>Convert to 3NF</vt:lpstr>
      <vt:lpstr>Create SQL Database with 3NF</vt:lpstr>
      <vt:lpstr>Have you included any of :  Summary &amp; Conclusion  Summary &amp; Final Thoughts 🔹 We converted the flat file into a fully normalized database in 3NF.  🔹 Redundancy was eliminated, improving efficiency and scalability.  🔹 SQL database successfully implemented with optimized structure.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Select, insert, delete, update functions views triggers</dc:title>
  <dc:creator>Petrosyan, Armen</dc:creator>
  <cp:lastModifiedBy>Kristina Bojadjiska</cp:lastModifiedBy>
  <cp:revision>6</cp:revision>
  <dcterms:created xsi:type="dcterms:W3CDTF">2023-10-04T07:52:34Z</dcterms:created>
  <dcterms:modified xsi:type="dcterms:W3CDTF">2025-02-20T11:45:09Z</dcterms:modified>
</cp:coreProperties>
</file>