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58" r:id="rId5"/>
    <p:sldId id="257" r:id="rId6"/>
    <p:sldId id="260" r:id="rId7"/>
    <p:sldId id="270" r:id="rId8"/>
    <p:sldId id="259" r:id="rId9"/>
    <p:sldId id="265" r:id="rId10"/>
    <p:sldId id="262" r:id="rId11"/>
    <p:sldId id="266" r:id="rId12"/>
    <p:sldId id="267" r:id="rId13"/>
    <p:sldId id="269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A5D28-C800-48F8-A995-CE8962FB21B8}" v="7" dt="2023-10-11T08:27:28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en Petrosyan" userId="49966107-b535-4a9d-894b-7ff9a44c94d6" providerId="ADAL" clId="{5E4A5D28-C800-48F8-A995-CE8962FB21B8}"/>
    <pc:docChg chg="custSel addSld delSld modSld sldOrd">
      <pc:chgData name="Armen Petrosyan" userId="49966107-b535-4a9d-894b-7ff9a44c94d6" providerId="ADAL" clId="{5E4A5D28-C800-48F8-A995-CE8962FB21B8}" dt="2023-10-11T09:27:25.484" v="249" actId="20577"/>
      <pc:docMkLst>
        <pc:docMk/>
      </pc:docMkLst>
      <pc:sldChg chg="modSp mod">
        <pc:chgData name="Armen Petrosyan" userId="49966107-b535-4a9d-894b-7ff9a44c94d6" providerId="ADAL" clId="{5E4A5D28-C800-48F8-A995-CE8962FB21B8}" dt="2023-10-11T09:23:25.772" v="221" actId="1076"/>
        <pc:sldMkLst>
          <pc:docMk/>
          <pc:sldMk cId="2641311262" sldId="256"/>
        </pc:sldMkLst>
        <pc:spChg chg="mod">
          <ac:chgData name="Armen Petrosyan" userId="49966107-b535-4a9d-894b-7ff9a44c94d6" providerId="ADAL" clId="{5E4A5D28-C800-48F8-A995-CE8962FB21B8}" dt="2023-10-11T09:23:22.764" v="220" actId="1076"/>
          <ac:spMkLst>
            <pc:docMk/>
            <pc:sldMk cId="2641311262" sldId="256"/>
            <ac:spMk id="2" creationId="{D966BD2B-123E-5658-F9AD-85B862474382}"/>
          </ac:spMkLst>
        </pc:spChg>
        <pc:spChg chg="mod">
          <ac:chgData name="Armen Petrosyan" userId="49966107-b535-4a9d-894b-7ff9a44c94d6" providerId="ADAL" clId="{5E4A5D28-C800-48F8-A995-CE8962FB21B8}" dt="2023-10-11T09:23:25.772" v="221" actId="1076"/>
          <ac:spMkLst>
            <pc:docMk/>
            <pc:sldMk cId="2641311262" sldId="256"/>
            <ac:spMk id="3" creationId="{9013263A-5986-D8B3-4591-7F8DF8C98F73}"/>
          </ac:spMkLst>
        </pc:spChg>
      </pc:sldChg>
      <pc:sldChg chg="modSp mod ord">
        <pc:chgData name="Armen Petrosyan" userId="49966107-b535-4a9d-894b-7ff9a44c94d6" providerId="ADAL" clId="{5E4A5D28-C800-48F8-A995-CE8962FB21B8}" dt="2023-10-11T08:04:17.540" v="46"/>
        <pc:sldMkLst>
          <pc:docMk/>
          <pc:sldMk cId="1846092162" sldId="263"/>
        </pc:sldMkLst>
        <pc:spChg chg="mod">
          <ac:chgData name="Armen Petrosyan" userId="49966107-b535-4a9d-894b-7ff9a44c94d6" providerId="ADAL" clId="{5E4A5D28-C800-48F8-A995-CE8962FB21B8}" dt="2023-10-09T21:01:04.118" v="44" actId="20577"/>
          <ac:spMkLst>
            <pc:docMk/>
            <pc:sldMk cId="1846092162" sldId="263"/>
            <ac:spMk id="2" creationId="{B10A8785-BEF2-E24D-B956-99856E03145E}"/>
          </ac:spMkLst>
        </pc:spChg>
      </pc:sldChg>
      <pc:sldChg chg="modSp mod">
        <pc:chgData name="Armen Petrosyan" userId="49966107-b535-4a9d-894b-7ff9a44c94d6" providerId="ADAL" clId="{5E4A5D28-C800-48F8-A995-CE8962FB21B8}" dt="2023-10-11T09:27:25.484" v="249" actId="20577"/>
        <pc:sldMkLst>
          <pc:docMk/>
          <pc:sldMk cId="470119890" sldId="264"/>
        </pc:sldMkLst>
        <pc:spChg chg="mod">
          <ac:chgData name="Armen Petrosyan" userId="49966107-b535-4a9d-894b-7ff9a44c94d6" providerId="ADAL" clId="{5E4A5D28-C800-48F8-A995-CE8962FB21B8}" dt="2023-10-11T09:27:25.484" v="249" actId="20577"/>
          <ac:spMkLst>
            <pc:docMk/>
            <pc:sldMk cId="470119890" sldId="264"/>
            <ac:spMk id="2" creationId="{50D81F18-9F7C-F742-7A69-6820E9730002}"/>
          </ac:spMkLst>
        </pc:spChg>
        <pc:spChg chg="mod">
          <ac:chgData name="Armen Petrosyan" userId="49966107-b535-4a9d-894b-7ff9a44c94d6" providerId="ADAL" clId="{5E4A5D28-C800-48F8-A995-CE8962FB21B8}" dt="2023-10-11T09:27:06.636" v="231" actId="20577"/>
          <ac:spMkLst>
            <pc:docMk/>
            <pc:sldMk cId="470119890" sldId="264"/>
            <ac:spMk id="3" creationId="{030552AC-BF87-E71C-5379-072703F04ACB}"/>
          </ac:spMkLst>
        </pc:spChg>
      </pc:sldChg>
      <pc:sldChg chg="addSp delSp modSp new mod ord">
        <pc:chgData name="Armen Petrosyan" userId="49966107-b535-4a9d-894b-7ff9a44c94d6" providerId="ADAL" clId="{5E4A5D28-C800-48F8-A995-CE8962FB21B8}" dt="2023-10-11T08:24:11.818" v="49"/>
        <pc:sldMkLst>
          <pc:docMk/>
          <pc:sldMk cId="2514637312" sldId="265"/>
        </pc:sldMkLst>
        <pc:spChg chg="del">
          <ac:chgData name="Armen Petrosyan" userId="49966107-b535-4a9d-894b-7ff9a44c94d6" providerId="ADAL" clId="{5E4A5D28-C800-48F8-A995-CE8962FB21B8}" dt="2023-10-09T20:59:15.529" v="3" actId="478"/>
          <ac:spMkLst>
            <pc:docMk/>
            <pc:sldMk cId="2514637312" sldId="265"/>
            <ac:spMk id="2" creationId="{C1FA3052-7429-5305-BDAF-537996FE9AF9}"/>
          </ac:spMkLst>
        </pc:spChg>
        <pc:spChg chg="del mod">
          <ac:chgData name="Armen Petrosyan" userId="49966107-b535-4a9d-894b-7ff9a44c94d6" providerId="ADAL" clId="{5E4A5D28-C800-48F8-A995-CE8962FB21B8}" dt="2023-10-09T20:59:14.407" v="2" actId="478"/>
          <ac:spMkLst>
            <pc:docMk/>
            <pc:sldMk cId="2514637312" sldId="265"/>
            <ac:spMk id="3" creationId="{D7B797EC-942B-86BA-F7DE-F116345DD300}"/>
          </ac:spMkLst>
        </pc:spChg>
        <pc:spChg chg="add mod">
          <ac:chgData name="Armen Petrosyan" userId="49966107-b535-4a9d-894b-7ff9a44c94d6" providerId="ADAL" clId="{5E4A5D28-C800-48F8-A995-CE8962FB21B8}" dt="2023-10-09T21:00:17.398" v="24" actId="13926"/>
          <ac:spMkLst>
            <pc:docMk/>
            <pc:sldMk cId="2514637312" sldId="265"/>
            <ac:spMk id="9" creationId="{6DF79396-DD08-0C2B-87A8-AB79D26E2B66}"/>
          </ac:spMkLst>
        </pc:spChg>
        <pc:picChg chg="add">
          <ac:chgData name="Armen Petrosyan" userId="49966107-b535-4a9d-894b-7ff9a44c94d6" providerId="ADAL" clId="{5E4A5D28-C800-48F8-A995-CE8962FB21B8}" dt="2023-10-09T20:59:16.311" v="4" actId="22"/>
          <ac:picMkLst>
            <pc:docMk/>
            <pc:sldMk cId="2514637312" sldId="265"/>
            <ac:picMk id="5" creationId="{74EBEF81-3391-C9FA-1623-A7D247338EC0}"/>
          </ac:picMkLst>
        </pc:picChg>
        <pc:cxnChg chg="add">
          <ac:chgData name="Armen Petrosyan" userId="49966107-b535-4a9d-894b-7ff9a44c94d6" providerId="ADAL" clId="{5E4A5D28-C800-48F8-A995-CE8962FB21B8}" dt="2023-10-09T20:59:32.288" v="5" actId="11529"/>
          <ac:cxnSpMkLst>
            <pc:docMk/>
            <pc:sldMk cId="2514637312" sldId="265"/>
            <ac:cxnSpMk id="7" creationId="{DA08B7EA-8D33-E7E4-8F96-0395D7EAB57D}"/>
          </ac:cxnSpMkLst>
        </pc:cxnChg>
      </pc:sldChg>
      <pc:sldChg chg="addSp delSp modSp new mod">
        <pc:chgData name="Armen Petrosyan" userId="49966107-b535-4a9d-894b-7ff9a44c94d6" providerId="ADAL" clId="{5E4A5D28-C800-48F8-A995-CE8962FB21B8}" dt="2023-10-11T08:54:36.185" v="190"/>
        <pc:sldMkLst>
          <pc:docMk/>
          <pc:sldMk cId="3506139559" sldId="266"/>
        </pc:sldMkLst>
        <pc:spChg chg="mod">
          <ac:chgData name="Armen Petrosyan" userId="49966107-b535-4a9d-894b-7ff9a44c94d6" providerId="ADAL" clId="{5E4A5D28-C800-48F8-A995-CE8962FB21B8}" dt="2023-10-11T08:25:25.841" v="103" actId="207"/>
          <ac:spMkLst>
            <pc:docMk/>
            <pc:sldMk cId="3506139559" sldId="266"/>
            <ac:spMk id="2" creationId="{32736A89-D7BC-8C27-A0DD-ABFB43D7F592}"/>
          </ac:spMkLst>
        </pc:spChg>
        <pc:spChg chg="del">
          <ac:chgData name="Armen Petrosyan" userId="49966107-b535-4a9d-894b-7ff9a44c94d6" providerId="ADAL" clId="{5E4A5D28-C800-48F8-A995-CE8962FB21B8}" dt="2023-10-11T08:26:02.929" v="104"/>
          <ac:spMkLst>
            <pc:docMk/>
            <pc:sldMk cId="3506139559" sldId="266"/>
            <ac:spMk id="3" creationId="{9E15B1AD-1E5B-9FC0-3591-DBE989B255FD}"/>
          </ac:spMkLst>
        </pc:spChg>
        <pc:spChg chg="add mod">
          <ac:chgData name="Armen Petrosyan" userId="49966107-b535-4a9d-894b-7ff9a44c94d6" providerId="ADAL" clId="{5E4A5D28-C800-48F8-A995-CE8962FB21B8}" dt="2023-10-11T08:26:59.461" v="112" actId="14100"/>
          <ac:spMkLst>
            <pc:docMk/>
            <pc:sldMk cId="3506139559" sldId="266"/>
            <ac:spMk id="6" creationId="{6C048FCA-F3F0-A342-FF67-BB7A7D1AF73F}"/>
          </ac:spMkLst>
        </pc:spChg>
        <pc:spChg chg="add mod">
          <ac:chgData name="Armen Petrosyan" userId="49966107-b535-4a9d-894b-7ff9a44c94d6" providerId="ADAL" clId="{5E4A5D28-C800-48F8-A995-CE8962FB21B8}" dt="2023-10-11T08:27:49.791" v="122" actId="207"/>
          <ac:spMkLst>
            <pc:docMk/>
            <pc:sldMk cId="3506139559" sldId="266"/>
            <ac:spMk id="8" creationId="{FC721309-9BE7-1730-849D-46C22EE5EC5B}"/>
          </ac:spMkLst>
        </pc:spChg>
        <pc:spChg chg="add mod">
          <ac:chgData name="Armen Petrosyan" userId="49966107-b535-4a9d-894b-7ff9a44c94d6" providerId="ADAL" clId="{5E4A5D28-C800-48F8-A995-CE8962FB21B8}" dt="2023-10-11T08:54:36.185" v="190"/>
          <ac:spMkLst>
            <pc:docMk/>
            <pc:sldMk cId="3506139559" sldId="266"/>
            <ac:spMk id="10" creationId="{CB0E5E43-B439-6408-A51B-234695DA878C}"/>
          </ac:spMkLst>
        </pc:spChg>
        <pc:picChg chg="add mod">
          <ac:chgData name="Armen Petrosyan" userId="49966107-b535-4a9d-894b-7ff9a44c94d6" providerId="ADAL" clId="{5E4A5D28-C800-48F8-A995-CE8962FB21B8}" dt="2023-10-11T08:26:07.264" v="105" actId="1076"/>
          <ac:picMkLst>
            <pc:docMk/>
            <pc:sldMk cId="3506139559" sldId="266"/>
            <ac:picMk id="4" creationId="{F0E6F521-77ED-551F-5784-0304EA355C4C}"/>
          </ac:picMkLst>
        </pc:picChg>
        <pc:picChg chg="add mod">
          <ac:chgData name="Armen Petrosyan" userId="49966107-b535-4a9d-894b-7ff9a44c94d6" providerId="ADAL" clId="{5E4A5D28-C800-48F8-A995-CE8962FB21B8}" dt="2023-10-11T08:26:28.144" v="107" actId="1076"/>
          <ac:picMkLst>
            <pc:docMk/>
            <pc:sldMk cId="3506139559" sldId="266"/>
            <ac:picMk id="5" creationId="{387C8978-CD21-B69D-CADB-17C5FA1B80FA}"/>
          </ac:picMkLst>
        </pc:picChg>
        <pc:picChg chg="add del mod">
          <ac:chgData name="Armen Petrosyan" userId="49966107-b535-4a9d-894b-7ff9a44c94d6" providerId="ADAL" clId="{5E4A5D28-C800-48F8-A995-CE8962FB21B8}" dt="2023-10-11T08:27:23.158" v="114"/>
          <ac:picMkLst>
            <pc:docMk/>
            <pc:sldMk cId="3506139559" sldId="266"/>
            <ac:picMk id="7" creationId="{90CD87D7-A5E0-A799-2BFA-82E409DDA5F9}"/>
          </ac:picMkLst>
        </pc:picChg>
      </pc:sldChg>
      <pc:sldChg chg="modSp new del mod">
        <pc:chgData name="Armen Petrosyan" userId="49966107-b535-4a9d-894b-7ff9a44c94d6" providerId="ADAL" clId="{5E4A5D28-C800-48F8-A995-CE8962FB21B8}" dt="2023-10-09T21:00:21.898" v="25" actId="47"/>
        <pc:sldMkLst>
          <pc:docMk/>
          <pc:sldMk cId="3912393797" sldId="266"/>
        </pc:sldMkLst>
        <pc:spChg chg="mod">
          <ac:chgData name="Armen Petrosyan" userId="49966107-b535-4a9d-894b-7ff9a44c94d6" providerId="ADAL" clId="{5E4A5D28-C800-48F8-A995-CE8962FB21B8}" dt="2023-10-09T20:59:54.798" v="16" actId="20577"/>
          <ac:spMkLst>
            <pc:docMk/>
            <pc:sldMk cId="3912393797" sldId="266"/>
            <ac:spMk id="3" creationId="{9A6FCFD4-648C-30CE-9D2D-100A1D5F704B}"/>
          </ac:spMkLst>
        </pc:spChg>
      </pc:sldChg>
      <pc:sldChg chg="addSp modSp new mod">
        <pc:chgData name="Armen Petrosyan" userId="49966107-b535-4a9d-894b-7ff9a44c94d6" providerId="ADAL" clId="{5E4A5D28-C800-48F8-A995-CE8962FB21B8}" dt="2023-10-11T08:29:58.754" v="155" actId="207"/>
        <pc:sldMkLst>
          <pc:docMk/>
          <pc:sldMk cId="743054612" sldId="267"/>
        </pc:sldMkLst>
        <pc:spChg chg="mod">
          <ac:chgData name="Armen Petrosyan" userId="49966107-b535-4a9d-894b-7ff9a44c94d6" providerId="ADAL" clId="{5E4A5D28-C800-48F8-A995-CE8962FB21B8}" dt="2023-10-11T08:29:58.754" v="155" actId="207"/>
          <ac:spMkLst>
            <pc:docMk/>
            <pc:sldMk cId="743054612" sldId="267"/>
            <ac:spMk id="2" creationId="{B3FA0EEE-EF46-FB27-E9CF-6C55C98AD817}"/>
          </ac:spMkLst>
        </pc:spChg>
        <pc:spChg chg="mod">
          <ac:chgData name="Armen Petrosyan" userId="49966107-b535-4a9d-894b-7ff9a44c94d6" providerId="ADAL" clId="{5E4A5D28-C800-48F8-A995-CE8962FB21B8}" dt="2023-10-11T08:28:53.570" v="128" actId="207"/>
          <ac:spMkLst>
            <pc:docMk/>
            <pc:sldMk cId="743054612" sldId="267"/>
            <ac:spMk id="3" creationId="{DCDD3B5A-78CD-F4D6-F9D6-4A1425A490B9}"/>
          </ac:spMkLst>
        </pc:spChg>
        <pc:picChg chg="add mod">
          <ac:chgData name="Armen Petrosyan" userId="49966107-b535-4a9d-894b-7ff9a44c94d6" providerId="ADAL" clId="{5E4A5D28-C800-48F8-A995-CE8962FB21B8}" dt="2023-10-11T08:29:45.259" v="150" actId="1076"/>
          <ac:picMkLst>
            <pc:docMk/>
            <pc:sldMk cId="743054612" sldId="267"/>
            <ac:picMk id="5" creationId="{F4D9C0E6-26B0-B492-7AAF-5AB2871CB5C2}"/>
          </ac:picMkLst>
        </pc:picChg>
      </pc:sldChg>
      <pc:sldChg chg="modSp new del mod">
        <pc:chgData name="Armen Petrosyan" userId="49966107-b535-4a9d-894b-7ff9a44c94d6" providerId="ADAL" clId="{5E4A5D28-C800-48F8-A995-CE8962FB21B8}" dt="2023-10-11T09:22:39.442" v="215" actId="47"/>
        <pc:sldMkLst>
          <pc:docMk/>
          <pc:sldMk cId="3754246778" sldId="268"/>
        </pc:sldMkLst>
        <pc:spChg chg="mod">
          <ac:chgData name="Armen Petrosyan" userId="49966107-b535-4a9d-894b-7ff9a44c94d6" providerId="ADAL" clId="{5E4A5D28-C800-48F8-A995-CE8962FB21B8}" dt="2023-10-11T08:55:28.118" v="214" actId="207"/>
          <ac:spMkLst>
            <pc:docMk/>
            <pc:sldMk cId="3754246778" sldId="268"/>
            <ac:spMk id="2" creationId="{D767A5A0-7ADF-04C7-AEA2-C2A18C4C6A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B1EB-235B-1087-5D90-1AFA9D13E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50A09-5365-36C7-2D98-CF10DEA3F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36A5-FA8C-A17F-877B-9BB8DDB2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1E0F6-7D76-055D-A801-18464A27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CA940-FC37-B32E-233B-1C579FB1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11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C203-ECEC-33EB-4C29-3AC60CD6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23F28-5571-6654-E7CD-6478AEE14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FAE07-BA6D-93E0-2D26-24F69185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1A680-8D39-EE7E-65EA-7BF3992F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6A00-F69E-5929-195C-9BDDC332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5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46BFF-0C41-D7EC-D47C-92F062BB6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22E4D-E4B1-8D49-8D4D-2F60938BF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51CFE-483B-14CD-2E7A-B7B38C71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02DA-61E8-035D-CA28-AD32DBC0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AABDD-BA89-6B18-B149-D0756EDC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9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550A-722C-F49B-1A64-0110F294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5D72-388B-08E9-4F61-9E314379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A1C9-4266-0F3C-A9DF-00BF0EAF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B0A7-55B3-16CB-65B8-A9CD14B0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3529-43A2-40D3-F89A-D04FBC96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1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49B1-A791-68B3-3907-E406D271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E3980-EA7F-C5F6-0F7B-CAF8CFC03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A6CE-EA3E-C31E-9CF1-08F9FB44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3A722-3614-598D-6BF3-6F60E62A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DBBDA-64EA-4D9B-CC47-CA90F0C0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16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1B0E-3D33-5E35-9ABC-417C9080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7E87-430D-327D-45C9-D67C22D15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12CD3-8402-2EDE-B439-01E6219E0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44993-F9E4-DC37-D572-01F1B515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7BD8A-3E32-38C7-219A-C8CCEF52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376CE-FA04-28EC-BC12-B55FB17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7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FBE0-917C-28A4-1222-E30433C2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8A9F2-061A-6FD0-AEB3-D7B112CA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9C458-30EF-3FA2-4477-9D4BF8115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1B6F6-1BD1-2D88-C61F-25C0B52B9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2A178-0E2B-68CB-F3C7-AAADEF078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B4C63-C65F-41DC-89B6-426D227B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F8EA6-2C70-8683-5238-FA8C304C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DEA49-B68E-4C2D-D29C-A5E3459D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6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3634-5EC8-F695-00A5-1876EB37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DB0BF-8D39-CDBF-B1D7-85BEE54A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EDB13-1942-27C1-4D6C-D7CA1257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46620-D443-3F5D-9B1F-9A1B6CF3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63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D3BC0-07F8-50D9-1F22-245616D4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0EB1D-81A8-B1EF-C05C-D0DDCFE1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53780-13AA-FD39-1843-ACB63FEF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29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C32B-C1A4-A7F6-8899-618F87A2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DA08-E3B4-F16A-C9A9-9DEF27090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889A3-D809-85A4-824D-A5AB8A8C4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A2E57-1AF8-6783-113F-E1380F50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7FACA-11B5-FD66-99DE-8125BC99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90071-B107-699D-8595-D3DEAB8F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98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87B5-66D8-E5FD-5E9A-34BA21CC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35A83-0150-B216-A042-E649FE530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711CF-149F-C684-2574-9A0AFD4F8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F150-3A63-3887-D84C-B3D2972D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D2B8B-71A0-2FA7-77A4-23F249CB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C38A7-2750-A547-F780-AED85F63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3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9A770-BE65-BA47-07EE-E0244D60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A5453-467A-5CC4-B40C-6E0021E61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05262-426B-3D02-6485-FC2D30ABC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3964-F1EA-417E-8E18-3B3401F547D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229ED-A9F0-CEC3-5BD5-764924FD9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E71F-18B5-ECE4-A5F7-EE8DDD78F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21BF-4417-4E2E-9815-8ACE91F14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33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BD2B-123E-5658-F9AD-85B862474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8513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SQL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3263A-5986-D8B3-4591-7F8DF8C98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GB" sz="8000" dirty="0">
                <a:solidFill>
                  <a:srgbClr val="FF0000"/>
                </a:solidFill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264131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78D8-080C-9C43-AE83-A291D735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5295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effectLst/>
              </a:rPr>
              <a:t>insert into orders values(10003,1,101,1)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select * from orders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22F760-5575-A2CB-03D6-9C215942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-4328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Creating insert Trigger to update Stock data (using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GB" dirty="0">
                <a:solidFill>
                  <a:srgbClr val="FF0000"/>
                </a:solidFill>
              </a:rPr>
              <a:t> object)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8B23C8-337C-12A1-D6F4-8AADA396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799"/>
            <a:ext cx="5857875" cy="111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4C8915-E203-B80E-19A4-0122D3158F5C}"/>
              </a:ext>
            </a:extLst>
          </p:cNvPr>
          <p:cNvSpPr txBox="1"/>
          <p:nvPr/>
        </p:nvSpPr>
        <p:spPr>
          <a:xfrm>
            <a:off x="438150" y="3806427"/>
            <a:ext cx="69961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DROP TRIGGER Trigger1;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CREATE TRIGGER Trigger1</a:t>
            </a:r>
          </a:p>
          <a:p>
            <a:r>
              <a:rPr lang="en-GB" dirty="0">
                <a:effectLst/>
              </a:rPr>
              <a:t>AFTER INSERT</a:t>
            </a:r>
          </a:p>
          <a:p>
            <a:r>
              <a:rPr lang="en-GB" dirty="0">
                <a:effectLst/>
              </a:rPr>
              <a:t>ON orders</a:t>
            </a:r>
          </a:p>
          <a:p>
            <a:r>
              <a:rPr lang="en-GB" dirty="0">
                <a:effectLst/>
              </a:rPr>
              <a:t>BEGIN</a:t>
            </a:r>
          </a:p>
          <a:p>
            <a:r>
              <a:rPr lang="en-GB" dirty="0">
                <a:effectLst/>
              </a:rPr>
              <a:t>UPDATE stock</a:t>
            </a:r>
          </a:p>
          <a:p>
            <a:r>
              <a:rPr lang="en-GB" dirty="0">
                <a:effectLst/>
              </a:rPr>
              <a:t>SET </a:t>
            </a:r>
            <a:r>
              <a:rPr lang="en-GB" dirty="0" err="1">
                <a:effectLst/>
              </a:rPr>
              <a:t>product_quantity</a:t>
            </a:r>
            <a:r>
              <a:rPr lang="en-GB" dirty="0">
                <a:effectLst/>
              </a:rPr>
              <a:t> = (</a:t>
            </a:r>
            <a:r>
              <a:rPr lang="en-GB" dirty="0" err="1">
                <a:effectLst/>
              </a:rPr>
              <a:t>product_quantity</a:t>
            </a:r>
            <a:r>
              <a:rPr lang="en-GB" dirty="0">
                <a:effectLst/>
              </a:rPr>
              <a:t> - </a:t>
            </a:r>
            <a:r>
              <a:rPr lang="en-GB" dirty="0" err="1">
                <a:effectLst/>
                <a:highlight>
                  <a:srgbClr val="FFFF00"/>
                </a:highlight>
              </a:rPr>
              <a:t>new</a:t>
            </a:r>
            <a:r>
              <a:rPr lang="en-GB" dirty="0" err="1">
                <a:effectLst/>
              </a:rPr>
              <a:t>.Ordered_item_number</a:t>
            </a:r>
            <a:r>
              <a:rPr lang="en-GB" dirty="0">
                <a:effectLst/>
              </a:rPr>
              <a:t>) </a:t>
            </a:r>
          </a:p>
          <a:p>
            <a:r>
              <a:rPr lang="en-GB" dirty="0">
                <a:effectLst/>
              </a:rPr>
              <a:t>WHERE </a:t>
            </a:r>
            <a:r>
              <a:rPr lang="en-GB" dirty="0" err="1">
                <a:effectLst/>
              </a:rPr>
              <a:t>product_Id</a:t>
            </a:r>
            <a:r>
              <a:rPr lang="en-GB" dirty="0">
                <a:effectLst/>
              </a:rPr>
              <a:t> = </a:t>
            </a:r>
            <a:r>
              <a:rPr lang="en-GB" dirty="0" err="1">
                <a:effectLst/>
                <a:highlight>
                  <a:srgbClr val="FFFF00"/>
                </a:highlight>
              </a:rPr>
              <a:t>new</a:t>
            </a:r>
            <a:r>
              <a:rPr lang="en-GB" dirty="0" err="1">
                <a:effectLst/>
              </a:rPr>
              <a:t>.Product_ID</a:t>
            </a:r>
            <a:r>
              <a:rPr lang="en-GB" dirty="0">
                <a:effectLst/>
              </a:rPr>
              <a:t>;</a:t>
            </a:r>
          </a:p>
          <a:p>
            <a:r>
              <a:rPr lang="en-GB" dirty="0">
                <a:effectLst/>
              </a:rPr>
              <a:t>END;</a:t>
            </a:r>
          </a:p>
          <a:p>
            <a:br>
              <a:rPr lang="en-GB" dirty="0">
                <a:effectLst/>
              </a:rPr>
            </a:b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78DE37-BAA2-A84D-3182-CBF8A9F61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7" y="4595018"/>
            <a:ext cx="4333875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5B2F2-C0A1-0A17-B3DF-58FAECCF3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287" y="2590799"/>
            <a:ext cx="4010025" cy="131445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23C4F4-27E2-2610-2D82-A05EB7AA8FA5}"/>
              </a:ext>
            </a:extLst>
          </p:cNvPr>
          <p:cNvCxnSpPr/>
          <p:nvPr/>
        </p:nvCxnSpPr>
        <p:spPr>
          <a:xfrm flipV="1">
            <a:off x="5800725" y="2976165"/>
            <a:ext cx="5257800" cy="26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2C27C31-D5FD-E5B9-F35B-18065DDFAE95}"/>
              </a:ext>
            </a:extLst>
          </p:cNvPr>
          <p:cNvSpPr/>
          <p:nvPr/>
        </p:nvSpPr>
        <p:spPr>
          <a:xfrm>
            <a:off x="8886825" y="3905249"/>
            <a:ext cx="523875" cy="6187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B759D-0306-D900-C824-C3BCA3A6D287}"/>
              </a:ext>
            </a:extLst>
          </p:cNvPr>
          <p:cNvSpPr txBox="1"/>
          <p:nvPr/>
        </p:nvSpPr>
        <p:spPr>
          <a:xfrm>
            <a:off x="4486275" y="6346318"/>
            <a:ext cx="788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This trigger updated the stock data 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product_quantity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 and correct calculation) </a:t>
            </a:r>
          </a:p>
        </p:txBody>
      </p:sp>
    </p:spTree>
    <p:extLst>
      <p:ext uri="{BB962C8B-B14F-4D97-AF65-F5344CB8AC3E}">
        <p14:creationId xmlns:p14="http://schemas.microsoft.com/office/powerpoint/2010/main" val="319953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6A89-D7BC-8C27-A0DD-ABFB43D7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What will happen if “</a:t>
            </a:r>
            <a:r>
              <a:rPr lang="en-GB" dirty="0" err="1">
                <a:solidFill>
                  <a:srgbClr val="FF0000"/>
                </a:solidFill>
                <a:effectLst/>
              </a:rPr>
              <a:t>Product_quantity</a:t>
            </a:r>
            <a:r>
              <a:rPr lang="en-GB" dirty="0">
                <a:solidFill>
                  <a:srgbClr val="FF0000"/>
                </a:solidFill>
                <a:effectLst/>
              </a:rPr>
              <a:t>” in stock less than “</a:t>
            </a:r>
            <a:r>
              <a:rPr lang="en-GB" dirty="0" err="1">
                <a:solidFill>
                  <a:srgbClr val="FF0000"/>
                </a:solidFill>
                <a:effectLst/>
              </a:rPr>
              <a:t>Ordered_item_number</a:t>
            </a:r>
            <a:r>
              <a:rPr lang="en-GB" dirty="0">
                <a:solidFill>
                  <a:srgbClr val="FF0000"/>
                </a:solidFill>
                <a:effectLst/>
              </a:rPr>
              <a:t>”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E6F521-77ED-551F-5784-0304EA355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0837" y="3348831"/>
            <a:ext cx="4333875" cy="128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7C8978-CD21-B69D-CADB-17C5FA1B8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629024"/>
            <a:ext cx="585787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48FCA-F3F0-A342-FF67-BB7A7D1AF73F}"/>
              </a:ext>
            </a:extLst>
          </p:cNvPr>
          <p:cNvSpPr txBox="1"/>
          <p:nvPr/>
        </p:nvSpPr>
        <p:spPr>
          <a:xfrm>
            <a:off x="5029200" y="4010025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21309-9BE7-1730-849D-46C22EE5EC5B}"/>
              </a:ext>
            </a:extLst>
          </p:cNvPr>
          <p:cNvSpPr txBox="1"/>
          <p:nvPr/>
        </p:nvSpPr>
        <p:spPr>
          <a:xfrm>
            <a:off x="11025187" y="362902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E5E43-B439-6408-A51B-234695DA878C}"/>
              </a:ext>
            </a:extLst>
          </p:cNvPr>
          <p:cNvSpPr txBox="1"/>
          <p:nvPr/>
        </p:nvSpPr>
        <p:spPr>
          <a:xfrm>
            <a:off x="380999" y="5124450"/>
            <a:ext cx="11458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Try </a:t>
            </a:r>
            <a:r>
              <a:rPr lang="en-GB" dirty="0">
                <a:solidFill>
                  <a:srgbClr val="FF0000"/>
                </a:solidFill>
                <a:effectLst/>
              </a:rPr>
              <a:t>:</a:t>
            </a:r>
          </a:p>
          <a:p>
            <a:r>
              <a:rPr lang="en-GB" dirty="0">
                <a:effectLst/>
              </a:rPr>
              <a:t>SELECT IIF((select </a:t>
            </a:r>
            <a:r>
              <a:rPr lang="en-GB" dirty="0" err="1">
                <a:effectLst/>
              </a:rPr>
              <a:t>ordered_item_number</a:t>
            </a:r>
            <a:r>
              <a:rPr lang="en-GB" dirty="0">
                <a:effectLst/>
              </a:rPr>
              <a:t> from orders where </a:t>
            </a:r>
            <a:r>
              <a:rPr lang="en-GB" dirty="0" err="1">
                <a:effectLst/>
              </a:rPr>
              <a:t>product_ID</a:t>
            </a:r>
            <a:r>
              <a:rPr lang="en-GB" dirty="0">
                <a:effectLst/>
              </a:rPr>
              <a:t>=101)&lt;(select </a:t>
            </a:r>
            <a:r>
              <a:rPr lang="en-GB" dirty="0" err="1">
                <a:effectLst/>
              </a:rPr>
              <a:t>Product_quantity</a:t>
            </a:r>
            <a:r>
              <a:rPr lang="en-GB" dirty="0">
                <a:effectLst/>
              </a:rPr>
              <a:t> from stock where </a:t>
            </a:r>
            <a:r>
              <a:rPr lang="en-GB" dirty="0" err="1">
                <a:effectLst/>
              </a:rPr>
              <a:t>product_id</a:t>
            </a:r>
            <a:r>
              <a:rPr lang="en-GB" dirty="0">
                <a:effectLst/>
              </a:rPr>
              <a:t>=101), 'Yes', 'No' ) message;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13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0EEE-EF46-FB27-E9CF-6C55C98A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IIF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3B5A-78CD-F4D6-F9D6-4A1425A4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Courier New" panose="02070309020205020404" pitchFamily="49" charset="0"/>
              </a:rPr>
              <a:t>SELECT IIF(1 &lt; 2, 'Yes', 'No' ) result;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9C0E6-26B0-B492-7AAF-5AB2871CB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3690937"/>
            <a:ext cx="31623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5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12AE-4860-3CDD-A0C1-3A979B00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365125"/>
            <a:ext cx="1114044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Solution (create a trigger before insert on orders)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4A20D-9827-9444-FD60-C215C2D5D182}"/>
              </a:ext>
            </a:extLst>
          </p:cNvPr>
          <p:cNvSpPr txBox="1"/>
          <p:nvPr/>
        </p:nvSpPr>
        <p:spPr>
          <a:xfrm>
            <a:off x="2631440" y="1443841"/>
            <a:ext cx="77825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CASE WHEN (</a:t>
            </a: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Product_quantity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Stock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Product_Id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new.Product_Id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&lt;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new.Ordered_Item_Number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 RAISE(</a:t>
            </a: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ABORT, 'Not enough products in stock'</a:t>
            </a: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638E6-B3BF-B1AB-B87D-068B4D06FF06}"/>
              </a:ext>
            </a:extLst>
          </p:cNvPr>
          <p:cNvSpPr txBox="1"/>
          <p:nvPr/>
        </p:nvSpPr>
        <p:spPr>
          <a:xfrm>
            <a:off x="3594100" y="6397675"/>
            <a:ext cx="859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*What will happen if “</a:t>
            </a:r>
            <a:r>
              <a:rPr lang="en-GB" dirty="0" err="1">
                <a:solidFill>
                  <a:srgbClr val="FF0000"/>
                </a:solidFill>
                <a:effectLst/>
              </a:rPr>
              <a:t>Product_quantity</a:t>
            </a:r>
            <a:r>
              <a:rPr lang="en-GB" dirty="0">
                <a:solidFill>
                  <a:srgbClr val="FF0000"/>
                </a:solidFill>
                <a:effectLst/>
              </a:rPr>
              <a:t>” in stock less than “</a:t>
            </a:r>
            <a:r>
              <a:rPr lang="en-GB" dirty="0" err="1">
                <a:solidFill>
                  <a:srgbClr val="FF0000"/>
                </a:solidFill>
                <a:effectLst/>
              </a:rPr>
              <a:t>Ordered_item_number</a:t>
            </a:r>
            <a:r>
              <a:rPr lang="en-GB" dirty="0">
                <a:solidFill>
                  <a:srgbClr val="FF0000"/>
                </a:solidFill>
                <a:effectLst/>
              </a:rPr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99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1F18-9F7C-F742-7A69-6820E973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Task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52AC-BF87-E71C-5379-072703F04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Add extra table (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order_cost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Create an insert trigger on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orders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to update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order_cost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OR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create an update trigger on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orders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to update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order_cost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1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8785-BEF2-E24D-B956-99856E03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Reading and examples about SQL Triggers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CC2E0-32D9-681C-4703-C9BC4A1D51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https://www.w3resource.com/sqlite/sqlite-triggers.php#MTAI</a:t>
            </a:r>
          </a:p>
        </p:txBody>
      </p:sp>
    </p:spTree>
    <p:extLst>
      <p:ext uri="{BB962C8B-B14F-4D97-AF65-F5344CB8AC3E}">
        <p14:creationId xmlns:p14="http://schemas.microsoft.com/office/powerpoint/2010/main" val="184609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9E48-7B5C-EC94-A213-3E3C8EC1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Review: Create ERD (from last lesson)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5C94-E5EC-7819-30C9-9EBF0915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about process of </a:t>
            </a:r>
          </a:p>
          <a:p>
            <a:r>
              <a:rPr lang="en-GB" dirty="0"/>
              <a:t>1NF - 3NF</a:t>
            </a:r>
          </a:p>
        </p:txBody>
      </p:sp>
    </p:spTree>
    <p:extLst>
      <p:ext uri="{BB962C8B-B14F-4D97-AF65-F5344CB8AC3E}">
        <p14:creationId xmlns:p14="http://schemas.microsoft.com/office/powerpoint/2010/main" val="7344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E782-A62E-A17B-37E6-0959121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SQL Triggers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1BAB-62C2-147C-F451-CD82387D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Triggers are database operations that are automatically performed when a specified database event occurs.</a:t>
            </a:r>
          </a:p>
          <a:p>
            <a:pPr marL="0" indent="0">
              <a:buNone/>
            </a:pP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Verdana" panose="020B0604030504040204" pitchFamily="34" charset="0"/>
              </a:rPr>
              <a:t>Types of triggers:</a:t>
            </a:r>
            <a:endParaRPr lang="en-GB" b="0" i="0" dirty="0">
              <a:solidFill>
                <a:schemeClr val="accent1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GB" sz="3200" dirty="0">
                <a:solidFill>
                  <a:schemeClr val="accent1"/>
                </a:solidFill>
                <a:latin typeface="Verdana" panose="020B0604030504040204" pitchFamily="34" charset="0"/>
              </a:rPr>
              <a:t>INSERT</a:t>
            </a:r>
          </a:p>
          <a:p>
            <a:pPr lvl="1"/>
            <a:r>
              <a:rPr lang="en-GB" sz="3200" dirty="0">
                <a:solidFill>
                  <a:schemeClr val="accent1"/>
                </a:solidFill>
                <a:latin typeface="Verdana" panose="020B0604030504040204" pitchFamily="34" charset="0"/>
              </a:rPr>
              <a:t>UPDATE</a:t>
            </a:r>
          </a:p>
          <a:p>
            <a:pPr lvl="1"/>
            <a:r>
              <a:rPr lang="en-GB" sz="3200" dirty="0">
                <a:solidFill>
                  <a:schemeClr val="accent1"/>
                </a:solidFill>
                <a:latin typeface="Verdana" panose="020B0604030504040204" pitchFamily="34" charset="0"/>
              </a:rPr>
              <a:t>DELETE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E0721-43A8-A6F9-BFB0-6EA2D9F11792}"/>
              </a:ext>
            </a:extLst>
          </p:cNvPr>
          <p:cNvSpPr txBox="1"/>
          <p:nvPr/>
        </p:nvSpPr>
        <p:spPr>
          <a:xfrm>
            <a:off x="5259198" y="2981286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Helvetica" panose="020B0604020202020204" pitchFamily="34" charset="0"/>
              </a:rPr>
              <a:t>Benefits :</a:t>
            </a:r>
            <a:endParaRPr lang="en-GB" b="0" i="0" dirty="0"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Helvetica" panose="020B0604020202020204" pitchFamily="34" charset="0"/>
              </a:rPr>
              <a:t>Faster application development. Because the database stores triggers, you do not have to code the trigger actions into each database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Helvetica" panose="020B0604020202020204" pitchFamily="34" charset="0"/>
              </a:rPr>
              <a:t>Easier maintenance.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Helvetica" panose="020B0604020202020204" pitchFamily="34" charset="0"/>
              </a:rPr>
              <a:t>Improve performance in client/server environment. </a:t>
            </a:r>
          </a:p>
          <a:p>
            <a:pPr algn="l"/>
            <a:endParaRPr lang="en-GB" b="1" dirty="0">
              <a:latin typeface="Helvetica" panose="020B0604020202020204" pitchFamily="34" charset="0"/>
            </a:endParaRPr>
          </a:p>
          <a:p>
            <a:pPr algn="l"/>
            <a:r>
              <a:rPr lang="en-GB" b="1" dirty="0">
                <a:latin typeface="Helvetica" panose="020B0604020202020204" pitchFamily="34" charset="0"/>
              </a:rPr>
              <a:t>Cons:</a:t>
            </a:r>
          </a:p>
          <a:p>
            <a:pPr algn="l"/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Triggers can be difficult to troubleshoot because they execute automatically in the database.</a:t>
            </a:r>
          </a:p>
          <a:p>
            <a:pPr algn="l"/>
            <a:r>
              <a:rPr lang="en-GB" dirty="0">
                <a:solidFill>
                  <a:srgbClr val="202124"/>
                </a:solidFill>
                <a:latin typeface="Google Sans"/>
              </a:rPr>
              <a:t>Triggers can add complexity to your database design and impact database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1382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702A-959D-927C-8F8D-8FD14393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23521"/>
            <a:ext cx="10515600" cy="410464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Online shop database - example</a:t>
            </a:r>
            <a:br>
              <a:rPr lang="en-GB" dirty="0">
                <a:solidFill>
                  <a:srgbClr val="FF0000"/>
                </a:solidFill>
              </a:rPr>
            </a:br>
            <a:br>
              <a:rPr lang="en-GB" dirty="0">
                <a:solidFill>
                  <a:srgbClr val="FF0000"/>
                </a:solidFill>
              </a:rPr>
            </a:b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Customers, Orders and Stock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5E887-0B61-8994-BC61-D103559D1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558" y="0"/>
            <a:ext cx="2632590" cy="66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2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C376-57B5-2792-7D47-A85C9D3A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Insert data to the Customer and Stock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7002-A861-FF15-B890-D3586257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insert into customers values(1,"Harorld","Jayne","34 Hill </a:t>
            </a:r>
            <a:r>
              <a:rPr lang="en-GB" dirty="0" err="1">
                <a:effectLst/>
              </a:rPr>
              <a:t>Road",Southampton</a:t>
            </a:r>
            <a:r>
              <a:rPr lang="en-GB" dirty="0">
                <a:effectLst/>
              </a:rPr>
              <a:t>)</a:t>
            </a:r>
          </a:p>
          <a:p>
            <a:r>
              <a:rPr lang="en-GB" dirty="0">
                <a:effectLst/>
              </a:rPr>
              <a:t>insert into customers values(2,"Jackobs","Sam","34 Greg </a:t>
            </a:r>
            <a:r>
              <a:rPr lang="en-GB" dirty="0" err="1">
                <a:effectLst/>
              </a:rPr>
              <a:t>Road","Southampton</a:t>
            </a:r>
            <a:r>
              <a:rPr lang="en-GB" dirty="0">
                <a:effectLst/>
              </a:rPr>
              <a:t>")</a:t>
            </a:r>
            <a:endParaRPr lang="en-GB" dirty="0"/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insert into stock values(101,“Strawberry",100);</a:t>
            </a:r>
          </a:p>
          <a:p>
            <a:r>
              <a:rPr lang="en-GB" dirty="0">
                <a:effectLst/>
              </a:rPr>
              <a:t>insert into stock values(102,“Apple",100);</a:t>
            </a:r>
          </a:p>
          <a:p>
            <a:r>
              <a:rPr lang="en-GB" dirty="0">
                <a:effectLst/>
              </a:rPr>
              <a:t>insert into stock values(103,"Pineapple",100);</a:t>
            </a: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60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C4B643-217D-21CF-FBBB-31F4904A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052512"/>
            <a:ext cx="4267200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418A2-35B7-0218-CA04-18E11B70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052512"/>
            <a:ext cx="5705475" cy="1800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8DF5E-96DD-4B86-D705-97D7E2D52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233864"/>
            <a:ext cx="5381625" cy="83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DFB3F6-E4B6-9FD6-7625-D5F3584DC527}"/>
              </a:ext>
            </a:extLst>
          </p:cNvPr>
          <p:cNvSpPr txBox="1"/>
          <p:nvPr/>
        </p:nvSpPr>
        <p:spPr>
          <a:xfrm>
            <a:off x="776287" y="367784"/>
            <a:ext cx="2414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Customers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AC153-21B1-AC98-A1AE-DA0383F9E99D}"/>
              </a:ext>
            </a:extLst>
          </p:cNvPr>
          <p:cNvSpPr txBox="1"/>
          <p:nvPr/>
        </p:nvSpPr>
        <p:spPr>
          <a:xfrm>
            <a:off x="776287" y="3864532"/>
            <a:ext cx="270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 Orders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FCE5A-0422-BA81-DEB0-AA3F3955B608}"/>
              </a:ext>
            </a:extLst>
          </p:cNvPr>
          <p:cNvSpPr txBox="1"/>
          <p:nvPr/>
        </p:nvSpPr>
        <p:spPr>
          <a:xfrm>
            <a:off x="7834313" y="485775"/>
            <a:ext cx="2414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Stock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87974-9599-971B-C536-EF8A31C39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5329237"/>
            <a:ext cx="5391150" cy="7143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4891AB-EED3-BB47-833D-0C81B44DBF19}"/>
              </a:ext>
            </a:extLst>
          </p:cNvPr>
          <p:cNvSpPr txBox="1"/>
          <p:nvPr/>
        </p:nvSpPr>
        <p:spPr>
          <a:xfrm>
            <a:off x="776287" y="56054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effectLst/>
              </a:rPr>
              <a:t>insert into orders values(10001, 1, 101, 5);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16F419-195D-B4CA-E1C5-358CE8B970FD}"/>
              </a:ext>
            </a:extLst>
          </p:cNvPr>
          <p:cNvCxnSpPr/>
          <p:nvPr/>
        </p:nvCxnSpPr>
        <p:spPr>
          <a:xfrm flipH="1" flipV="1">
            <a:off x="8543925" y="1609725"/>
            <a:ext cx="952500" cy="388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4CC78C-8FDB-5AC4-9F4C-B98199B3E8EE}"/>
              </a:ext>
            </a:extLst>
          </p:cNvPr>
          <p:cNvCxnSpPr>
            <a:cxnSpLocks/>
          </p:cNvCxnSpPr>
          <p:nvPr/>
        </p:nvCxnSpPr>
        <p:spPr>
          <a:xfrm flipH="1" flipV="1">
            <a:off x="11201400" y="1676400"/>
            <a:ext cx="214313" cy="381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DE00CE-2A9B-5B54-D382-B31F9B3B061D}"/>
              </a:ext>
            </a:extLst>
          </p:cNvPr>
          <p:cNvCxnSpPr>
            <a:cxnSpLocks/>
          </p:cNvCxnSpPr>
          <p:nvPr/>
        </p:nvCxnSpPr>
        <p:spPr>
          <a:xfrm flipH="1" flipV="1">
            <a:off x="1535906" y="1485901"/>
            <a:ext cx="6493669" cy="407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5872BA-9802-95A9-5C15-09B2139D585F}"/>
              </a:ext>
            </a:extLst>
          </p:cNvPr>
          <p:cNvCxnSpPr>
            <a:cxnSpLocks/>
          </p:cNvCxnSpPr>
          <p:nvPr/>
        </p:nvCxnSpPr>
        <p:spPr>
          <a:xfrm flipH="1" flipV="1">
            <a:off x="1481137" y="4652964"/>
            <a:ext cx="1709737" cy="103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D53AF9-56B4-7886-77FF-B84741603DB6}"/>
              </a:ext>
            </a:extLst>
          </p:cNvPr>
          <p:cNvCxnSpPr>
            <a:cxnSpLocks/>
          </p:cNvCxnSpPr>
          <p:nvPr/>
        </p:nvCxnSpPr>
        <p:spPr>
          <a:xfrm flipH="1" flipV="1">
            <a:off x="2185987" y="4603196"/>
            <a:ext cx="1709737" cy="103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62C9FB-E691-EF3F-FB8F-FF22C33C2CA9}"/>
              </a:ext>
            </a:extLst>
          </p:cNvPr>
          <p:cNvCxnSpPr>
            <a:cxnSpLocks/>
          </p:cNvCxnSpPr>
          <p:nvPr/>
        </p:nvCxnSpPr>
        <p:spPr>
          <a:xfrm flipH="1" flipV="1">
            <a:off x="3298031" y="4603196"/>
            <a:ext cx="909637" cy="108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41A644-F22E-6936-F3BF-8BB646B32544}"/>
              </a:ext>
            </a:extLst>
          </p:cNvPr>
          <p:cNvCxnSpPr>
            <a:cxnSpLocks/>
          </p:cNvCxnSpPr>
          <p:nvPr/>
        </p:nvCxnSpPr>
        <p:spPr>
          <a:xfrm flipV="1">
            <a:off x="4626768" y="4652964"/>
            <a:ext cx="96234" cy="103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3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AE9E-5FEF-8DD7-0CFC-0A011096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We need to create a trigger: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AD1E-AA9B-0F6C-141F-ACD99BAD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To calculate and update items left in the stock after an order</a:t>
            </a:r>
          </a:p>
        </p:txBody>
      </p:sp>
    </p:spTree>
    <p:extLst>
      <p:ext uri="{BB962C8B-B14F-4D97-AF65-F5344CB8AC3E}">
        <p14:creationId xmlns:p14="http://schemas.microsoft.com/office/powerpoint/2010/main" val="46180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2DB5-A11A-4E82-D031-FAA54942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Creating insert Trigger to update Stock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8EE7-3D13-D001-BF7D-F51C4EFE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210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ffectLst/>
              </a:rPr>
              <a:t>CREATE TRIGGER Trigger1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AFTER INSERT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ON orders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BEGIN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UPDATE stock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SET </a:t>
            </a:r>
            <a:r>
              <a:rPr lang="en-GB" dirty="0" err="1">
                <a:effectLst/>
              </a:rPr>
              <a:t>product_quantity</a:t>
            </a:r>
            <a:r>
              <a:rPr lang="en-GB" dirty="0">
                <a:effectLst/>
              </a:rPr>
              <a:t> = 99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WHERE </a:t>
            </a:r>
            <a:r>
              <a:rPr lang="en-GB" dirty="0" err="1">
                <a:effectLst/>
              </a:rPr>
              <a:t>product_Id</a:t>
            </a:r>
            <a:r>
              <a:rPr lang="en-GB" dirty="0">
                <a:effectLst/>
              </a:rPr>
              <a:t> = </a:t>
            </a:r>
            <a:r>
              <a:rPr lang="en-GB" dirty="0">
                <a:effectLst/>
                <a:highlight>
                  <a:srgbClr val="FFFF00"/>
                </a:highlight>
              </a:rPr>
              <a:t>101</a:t>
            </a:r>
            <a:r>
              <a:rPr lang="en-GB" dirty="0">
                <a:effectLst/>
              </a:rPr>
              <a:t>;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932B2-0C18-FB34-9AB1-0BA218A6544D}"/>
              </a:ext>
            </a:extLst>
          </p:cNvPr>
          <p:cNvSpPr txBox="1"/>
          <p:nvPr/>
        </p:nvSpPr>
        <p:spPr>
          <a:xfrm>
            <a:off x="6791325" y="169068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/>
              </a:rPr>
              <a:t>insert into orders values(100002,1,101,111)</a:t>
            </a:r>
            <a:endParaRPr lang="en-GB" sz="20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96743-01B6-B8BD-1143-3905E9EEF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2809845"/>
            <a:ext cx="5324475" cy="923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0C42DD-8EF6-E7D7-0F5C-6C4C81889E0B}"/>
              </a:ext>
            </a:extLst>
          </p:cNvPr>
          <p:cNvSpPr txBox="1"/>
          <p:nvPr/>
        </p:nvSpPr>
        <p:spPr>
          <a:xfrm>
            <a:off x="6867525" y="2188379"/>
            <a:ext cx="644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effectLst/>
              </a:rPr>
              <a:t>Select * from orders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E7ACDB-A021-CBC9-B441-26BAF693F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5083145"/>
            <a:ext cx="4010025" cy="1314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01B252-51BA-35CE-B38A-ED453D4B6F5C}"/>
              </a:ext>
            </a:extLst>
          </p:cNvPr>
          <p:cNvSpPr txBox="1"/>
          <p:nvPr/>
        </p:nvSpPr>
        <p:spPr>
          <a:xfrm>
            <a:off x="6791325" y="4616232"/>
            <a:ext cx="6653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effectLst/>
              </a:rPr>
              <a:t>Select * from stock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928A3E-F929-ABBC-4DBF-3484439AAC9F}"/>
              </a:ext>
            </a:extLst>
          </p:cNvPr>
          <p:cNvCxnSpPr>
            <a:cxnSpLocks/>
          </p:cNvCxnSpPr>
          <p:nvPr/>
        </p:nvCxnSpPr>
        <p:spPr>
          <a:xfrm flipH="1">
            <a:off x="7715250" y="3533775"/>
            <a:ext cx="2124075" cy="19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1DD4D5-7458-D1BA-C7ED-00BA74B76E38}"/>
              </a:ext>
            </a:extLst>
          </p:cNvPr>
          <p:cNvCxnSpPr>
            <a:cxnSpLocks/>
          </p:cNvCxnSpPr>
          <p:nvPr/>
        </p:nvCxnSpPr>
        <p:spPr>
          <a:xfrm flipH="1">
            <a:off x="10496550" y="3486150"/>
            <a:ext cx="1466850" cy="184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305268-BD1D-45D4-62F4-57371589383B}"/>
              </a:ext>
            </a:extLst>
          </p:cNvPr>
          <p:cNvSpPr txBox="1"/>
          <p:nvPr/>
        </p:nvSpPr>
        <p:spPr>
          <a:xfrm>
            <a:off x="2474118" y="6311900"/>
            <a:ext cx="8879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trigger updated the stock data (</a:t>
            </a:r>
            <a:r>
              <a:rPr lang="en-GB" dirty="0" err="1"/>
              <a:t>p</a:t>
            </a:r>
            <a:r>
              <a:rPr lang="en-GB" dirty="0" err="1">
                <a:highlight>
                  <a:srgbClr val="FFFF00"/>
                </a:highlight>
              </a:rPr>
              <a:t>roduct_quantity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/>
              <a:t>but not correct calculation) </a:t>
            </a:r>
          </a:p>
        </p:txBody>
      </p:sp>
    </p:spTree>
    <p:extLst>
      <p:ext uri="{BB962C8B-B14F-4D97-AF65-F5344CB8AC3E}">
        <p14:creationId xmlns:p14="http://schemas.microsoft.com/office/powerpoint/2010/main" val="361231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EBEF81-3391-C9FA-1623-A7D247338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536" y="0"/>
            <a:ext cx="4218927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08B7EA-8D33-E7E4-8F96-0395D7EAB57D}"/>
              </a:ext>
            </a:extLst>
          </p:cNvPr>
          <p:cNvCxnSpPr/>
          <p:nvPr/>
        </p:nvCxnSpPr>
        <p:spPr>
          <a:xfrm>
            <a:off x="2105025" y="4419600"/>
            <a:ext cx="3171825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F79396-DD08-0C2B-87A8-AB79D26E2B66}"/>
              </a:ext>
            </a:extLst>
          </p:cNvPr>
          <p:cNvSpPr txBox="1"/>
          <p:nvPr/>
        </p:nvSpPr>
        <p:spPr>
          <a:xfrm>
            <a:off x="1581152" y="4050268"/>
            <a:ext cx="138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Trigger1</a:t>
            </a:r>
          </a:p>
        </p:txBody>
      </p:sp>
    </p:spTree>
    <p:extLst>
      <p:ext uri="{BB962C8B-B14F-4D97-AF65-F5344CB8AC3E}">
        <p14:creationId xmlns:p14="http://schemas.microsoft.com/office/powerpoint/2010/main" val="251463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595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Google Sans</vt:lpstr>
      <vt:lpstr>Helvetica</vt:lpstr>
      <vt:lpstr>Times New Roman</vt:lpstr>
      <vt:lpstr>Verdana</vt:lpstr>
      <vt:lpstr>Office Theme</vt:lpstr>
      <vt:lpstr>SQL Database</vt:lpstr>
      <vt:lpstr>Review: Create ERD (from last lesson)</vt:lpstr>
      <vt:lpstr>SQL Triggers </vt:lpstr>
      <vt:lpstr>Online shop database - example   Customers, Orders and Stock</vt:lpstr>
      <vt:lpstr>Insert data to the Customer and Stock tables</vt:lpstr>
      <vt:lpstr>PowerPoint Presentation</vt:lpstr>
      <vt:lpstr>We need to create a trigger:</vt:lpstr>
      <vt:lpstr>Creating insert Trigger to update Stock data </vt:lpstr>
      <vt:lpstr>PowerPoint Presentation</vt:lpstr>
      <vt:lpstr>Creating insert Trigger to update Stock data (using New object) </vt:lpstr>
      <vt:lpstr>What will happen if “Product_quantity” in stock less than “Ordered_item_number”</vt:lpstr>
      <vt:lpstr>IIF statement </vt:lpstr>
      <vt:lpstr>Solution (create a trigger before insert on orders)</vt:lpstr>
      <vt:lpstr>Task 1:</vt:lpstr>
      <vt:lpstr>Reading and examples about SQL Triggers </vt:lpstr>
    </vt:vector>
  </TitlesOfParts>
  <Company>Solent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Database</dc:title>
  <dc:creator>Armen Petrosyan</dc:creator>
  <cp:lastModifiedBy>Armen Petrosyan</cp:lastModifiedBy>
  <cp:revision>9</cp:revision>
  <dcterms:created xsi:type="dcterms:W3CDTF">2023-10-09T19:20:48Z</dcterms:created>
  <dcterms:modified xsi:type="dcterms:W3CDTF">2024-10-03T11:55:36Z</dcterms:modified>
</cp:coreProperties>
</file>