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8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4A5D28-C800-48F8-A995-CE8962FB21B8}" v="7" dt="2023-10-11T08:27:28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en Petrosyan" userId="49966107-b535-4a9d-894b-7ff9a44c94d6" providerId="ADAL" clId="{5E4A5D28-C800-48F8-A995-CE8962FB21B8}"/>
    <pc:docChg chg="custSel addSld delSld modSld sldOrd">
      <pc:chgData name="Armen Petrosyan" userId="49966107-b535-4a9d-894b-7ff9a44c94d6" providerId="ADAL" clId="{5E4A5D28-C800-48F8-A995-CE8962FB21B8}" dt="2023-10-11T09:27:25.484" v="249" actId="20577"/>
      <pc:docMkLst>
        <pc:docMk/>
      </pc:docMkLst>
      <pc:sldChg chg="modSp mod">
        <pc:chgData name="Armen Petrosyan" userId="49966107-b535-4a9d-894b-7ff9a44c94d6" providerId="ADAL" clId="{5E4A5D28-C800-48F8-A995-CE8962FB21B8}" dt="2023-10-11T09:23:25.772" v="221" actId="1076"/>
        <pc:sldMkLst>
          <pc:docMk/>
          <pc:sldMk cId="2641311262" sldId="256"/>
        </pc:sldMkLst>
        <pc:spChg chg="mod">
          <ac:chgData name="Armen Petrosyan" userId="49966107-b535-4a9d-894b-7ff9a44c94d6" providerId="ADAL" clId="{5E4A5D28-C800-48F8-A995-CE8962FB21B8}" dt="2023-10-11T09:23:22.764" v="220" actId="1076"/>
          <ac:spMkLst>
            <pc:docMk/>
            <pc:sldMk cId="2641311262" sldId="256"/>
            <ac:spMk id="2" creationId="{D966BD2B-123E-5658-F9AD-85B862474382}"/>
          </ac:spMkLst>
        </pc:spChg>
        <pc:spChg chg="mod">
          <ac:chgData name="Armen Petrosyan" userId="49966107-b535-4a9d-894b-7ff9a44c94d6" providerId="ADAL" clId="{5E4A5D28-C800-48F8-A995-CE8962FB21B8}" dt="2023-10-11T09:23:25.772" v="221" actId="1076"/>
          <ac:spMkLst>
            <pc:docMk/>
            <pc:sldMk cId="2641311262" sldId="256"/>
            <ac:spMk id="3" creationId="{9013263A-5986-D8B3-4591-7F8DF8C98F73}"/>
          </ac:spMkLst>
        </pc:spChg>
      </pc:sldChg>
      <pc:sldChg chg="modSp mod ord">
        <pc:chgData name="Armen Petrosyan" userId="49966107-b535-4a9d-894b-7ff9a44c94d6" providerId="ADAL" clId="{5E4A5D28-C800-48F8-A995-CE8962FB21B8}" dt="2023-10-11T08:04:17.540" v="46"/>
        <pc:sldMkLst>
          <pc:docMk/>
          <pc:sldMk cId="1846092162" sldId="263"/>
        </pc:sldMkLst>
        <pc:spChg chg="mod">
          <ac:chgData name="Armen Petrosyan" userId="49966107-b535-4a9d-894b-7ff9a44c94d6" providerId="ADAL" clId="{5E4A5D28-C800-48F8-A995-CE8962FB21B8}" dt="2023-10-09T21:01:04.118" v="44" actId="20577"/>
          <ac:spMkLst>
            <pc:docMk/>
            <pc:sldMk cId="1846092162" sldId="263"/>
            <ac:spMk id="2" creationId="{B10A8785-BEF2-E24D-B956-99856E03145E}"/>
          </ac:spMkLst>
        </pc:spChg>
      </pc:sldChg>
      <pc:sldChg chg="modSp mod">
        <pc:chgData name="Armen Petrosyan" userId="49966107-b535-4a9d-894b-7ff9a44c94d6" providerId="ADAL" clId="{5E4A5D28-C800-48F8-A995-CE8962FB21B8}" dt="2023-10-11T09:27:25.484" v="249" actId="20577"/>
        <pc:sldMkLst>
          <pc:docMk/>
          <pc:sldMk cId="470119890" sldId="264"/>
        </pc:sldMkLst>
        <pc:spChg chg="mod">
          <ac:chgData name="Armen Petrosyan" userId="49966107-b535-4a9d-894b-7ff9a44c94d6" providerId="ADAL" clId="{5E4A5D28-C800-48F8-A995-CE8962FB21B8}" dt="2023-10-11T09:27:25.484" v="249" actId="20577"/>
          <ac:spMkLst>
            <pc:docMk/>
            <pc:sldMk cId="470119890" sldId="264"/>
            <ac:spMk id="2" creationId="{50D81F18-9F7C-F742-7A69-6820E9730002}"/>
          </ac:spMkLst>
        </pc:spChg>
        <pc:spChg chg="mod">
          <ac:chgData name="Armen Petrosyan" userId="49966107-b535-4a9d-894b-7ff9a44c94d6" providerId="ADAL" clId="{5E4A5D28-C800-48F8-A995-CE8962FB21B8}" dt="2023-10-11T09:27:06.636" v="231" actId="20577"/>
          <ac:spMkLst>
            <pc:docMk/>
            <pc:sldMk cId="470119890" sldId="264"/>
            <ac:spMk id="3" creationId="{030552AC-BF87-E71C-5379-072703F04ACB}"/>
          </ac:spMkLst>
        </pc:spChg>
      </pc:sldChg>
      <pc:sldChg chg="addSp delSp modSp new mod ord">
        <pc:chgData name="Armen Petrosyan" userId="49966107-b535-4a9d-894b-7ff9a44c94d6" providerId="ADAL" clId="{5E4A5D28-C800-48F8-A995-CE8962FB21B8}" dt="2023-10-11T08:24:11.818" v="49"/>
        <pc:sldMkLst>
          <pc:docMk/>
          <pc:sldMk cId="2514637312" sldId="265"/>
        </pc:sldMkLst>
        <pc:spChg chg="del">
          <ac:chgData name="Armen Petrosyan" userId="49966107-b535-4a9d-894b-7ff9a44c94d6" providerId="ADAL" clId="{5E4A5D28-C800-48F8-A995-CE8962FB21B8}" dt="2023-10-09T20:59:15.529" v="3" actId="478"/>
          <ac:spMkLst>
            <pc:docMk/>
            <pc:sldMk cId="2514637312" sldId="265"/>
            <ac:spMk id="2" creationId="{C1FA3052-7429-5305-BDAF-537996FE9AF9}"/>
          </ac:spMkLst>
        </pc:spChg>
        <pc:spChg chg="del mod">
          <ac:chgData name="Armen Petrosyan" userId="49966107-b535-4a9d-894b-7ff9a44c94d6" providerId="ADAL" clId="{5E4A5D28-C800-48F8-A995-CE8962FB21B8}" dt="2023-10-09T20:59:14.407" v="2" actId="478"/>
          <ac:spMkLst>
            <pc:docMk/>
            <pc:sldMk cId="2514637312" sldId="265"/>
            <ac:spMk id="3" creationId="{D7B797EC-942B-86BA-F7DE-F116345DD300}"/>
          </ac:spMkLst>
        </pc:spChg>
        <pc:spChg chg="add mod">
          <ac:chgData name="Armen Petrosyan" userId="49966107-b535-4a9d-894b-7ff9a44c94d6" providerId="ADAL" clId="{5E4A5D28-C800-48F8-A995-CE8962FB21B8}" dt="2023-10-09T21:00:17.398" v="24" actId="13926"/>
          <ac:spMkLst>
            <pc:docMk/>
            <pc:sldMk cId="2514637312" sldId="265"/>
            <ac:spMk id="9" creationId="{6DF79396-DD08-0C2B-87A8-AB79D26E2B66}"/>
          </ac:spMkLst>
        </pc:spChg>
        <pc:picChg chg="add">
          <ac:chgData name="Armen Petrosyan" userId="49966107-b535-4a9d-894b-7ff9a44c94d6" providerId="ADAL" clId="{5E4A5D28-C800-48F8-A995-CE8962FB21B8}" dt="2023-10-09T20:59:16.311" v="4" actId="22"/>
          <ac:picMkLst>
            <pc:docMk/>
            <pc:sldMk cId="2514637312" sldId="265"/>
            <ac:picMk id="5" creationId="{74EBEF81-3391-C9FA-1623-A7D247338EC0}"/>
          </ac:picMkLst>
        </pc:picChg>
        <pc:cxnChg chg="add">
          <ac:chgData name="Armen Petrosyan" userId="49966107-b535-4a9d-894b-7ff9a44c94d6" providerId="ADAL" clId="{5E4A5D28-C800-48F8-A995-CE8962FB21B8}" dt="2023-10-09T20:59:32.288" v="5" actId="11529"/>
          <ac:cxnSpMkLst>
            <pc:docMk/>
            <pc:sldMk cId="2514637312" sldId="265"/>
            <ac:cxnSpMk id="7" creationId="{DA08B7EA-8D33-E7E4-8F96-0395D7EAB57D}"/>
          </ac:cxnSpMkLst>
        </pc:cxnChg>
      </pc:sldChg>
      <pc:sldChg chg="addSp delSp modSp new mod">
        <pc:chgData name="Armen Petrosyan" userId="49966107-b535-4a9d-894b-7ff9a44c94d6" providerId="ADAL" clId="{5E4A5D28-C800-48F8-A995-CE8962FB21B8}" dt="2023-10-11T08:54:36.185" v="190"/>
        <pc:sldMkLst>
          <pc:docMk/>
          <pc:sldMk cId="3506139559" sldId="266"/>
        </pc:sldMkLst>
        <pc:spChg chg="mod">
          <ac:chgData name="Armen Petrosyan" userId="49966107-b535-4a9d-894b-7ff9a44c94d6" providerId="ADAL" clId="{5E4A5D28-C800-48F8-A995-CE8962FB21B8}" dt="2023-10-11T08:25:25.841" v="103" actId="207"/>
          <ac:spMkLst>
            <pc:docMk/>
            <pc:sldMk cId="3506139559" sldId="266"/>
            <ac:spMk id="2" creationId="{32736A89-D7BC-8C27-A0DD-ABFB43D7F592}"/>
          </ac:spMkLst>
        </pc:spChg>
        <pc:spChg chg="del">
          <ac:chgData name="Armen Petrosyan" userId="49966107-b535-4a9d-894b-7ff9a44c94d6" providerId="ADAL" clId="{5E4A5D28-C800-48F8-A995-CE8962FB21B8}" dt="2023-10-11T08:26:02.929" v="104"/>
          <ac:spMkLst>
            <pc:docMk/>
            <pc:sldMk cId="3506139559" sldId="266"/>
            <ac:spMk id="3" creationId="{9E15B1AD-1E5B-9FC0-3591-DBE989B255FD}"/>
          </ac:spMkLst>
        </pc:spChg>
        <pc:spChg chg="add mod">
          <ac:chgData name="Armen Petrosyan" userId="49966107-b535-4a9d-894b-7ff9a44c94d6" providerId="ADAL" clId="{5E4A5D28-C800-48F8-A995-CE8962FB21B8}" dt="2023-10-11T08:26:59.461" v="112" actId="14100"/>
          <ac:spMkLst>
            <pc:docMk/>
            <pc:sldMk cId="3506139559" sldId="266"/>
            <ac:spMk id="6" creationId="{6C048FCA-F3F0-A342-FF67-BB7A7D1AF73F}"/>
          </ac:spMkLst>
        </pc:spChg>
        <pc:spChg chg="add mod">
          <ac:chgData name="Armen Petrosyan" userId="49966107-b535-4a9d-894b-7ff9a44c94d6" providerId="ADAL" clId="{5E4A5D28-C800-48F8-A995-CE8962FB21B8}" dt="2023-10-11T08:27:49.791" v="122" actId="207"/>
          <ac:spMkLst>
            <pc:docMk/>
            <pc:sldMk cId="3506139559" sldId="266"/>
            <ac:spMk id="8" creationId="{FC721309-9BE7-1730-849D-46C22EE5EC5B}"/>
          </ac:spMkLst>
        </pc:spChg>
        <pc:spChg chg="add mod">
          <ac:chgData name="Armen Petrosyan" userId="49966107-b535-4a9d-894b-7ff9a44c94d6" providerId="ADAL" clId="{5E4A5D28-C800-48F8-A995-CE8962FB21B8}" dt="2023-10-11T08:54:36.185" v="190"/>
          <ac:spMkLst>
            <pc:docMk/>
            <pc:sldMk cId="3506139559" sldId="266"/>
            <ac:spMk id="10" creationId="{CB0E5E43-B439-6408-A51B-234695DA878C}"/>
          </ac:spMkLst>
        </pc:spChg>
        <pc:picChg chg="add mod">
          <ac:chgData name="Armen Petrosyan" userId="49966107-b535-4a9d-894b-7ff9a44c94d6" providerId="ADAL" clId="{5E4A5D28-C800-48F8-A995-CE8962FB21B8}" dt="2023-10-11T08:26:07.264" v="105" actId="1076"/>
          <ac:picMkLst>
            <pc:docMk/>
            <pc:sldMk cId="3506139559" sldId="266"/>
            <ac:picMk id="4" creationId="{F0E6F521-77ED-551F-5784-0304EA355C4C}"/>
          </ac:picMkLst>
        </pc:picChg>
        <pc:picChg chg="add mod">
          <ac:chgData name="Armen Petrosyan" userId="49966107-b535-4a9d-894b-7ff9a44c94d6" providerId="ADAL" clId="{5E4A5D28-C800-48F8-A995-CE8962FB21B8}" dt="2023-10-11T08:26:28.144" v="107" actId="1076"/>
          <ac:picMkLst>
            <pc:docMk/>
            <pc:sldMk cId="3506139559" sldId="266"/>
            <ac:picMk id="5" creationId="{387C8978-CD21-B69D-CADB-17C5FA1B80FA}"/>
          </ac:picMkLst>
        </pc:picChg>
        <pc:picChg chg="add del mod">
          <ac:chgData name="Armen Petrosyan" userId="49966107-b535-4a9d-894b-7ff9a44c94d6" providerId="ADAL" clId="{5E4A5D28-C800-48F8-A995-CE8962FB21B8}" dt="2023-10-11T08:27:23.158" v="114"/>
          <ac:picMkLst>
            <pc:docMk/>
            <pc:sldMk cId="3506139559" sldId="266"/>
            <ac:picMk id="7" creationId="{90CD87D7-A5E0-A799-2BFA-82E409DDA5F9}"/>
          </ac:picMkLst>
        </pc:picChg>
      </pc:sldChg>
      <pc:sldChg chg="modSp new del mod">
        <pc:chgData name="Armen Petrosyan" userId="49966107-b535-4a9d-894b-7ff9a44c94d6" providerId="ADAL" clId="{5E4A5D28-C800-48F8-A995-CE8962FB21B8}" dt="2023-10-09T21:00:21.898" v="25" actId="47"/>
        <pc:sldMkLst>
          <pc:docMk/>
          <pc:sldMk cId="3912393797" sldId="266"/>
        </pc:sldMkLst>
        <pc:spChg chg="mod">
          <ac:chgData name="Armen Petrosyan" userId="49966107-b535-4a9d-894b-7ff9a44c94d6" providerId="ADAL" clId="{5E4A5D28-C800-48F8-A995-CE8962FB21B8}" dt="2023-10-09T20:59:54.798" v="16" actId="20577"/>
          <ac:spMkLst>
            <pc:docMk/>
            <pc:sldMk cId="3912393797" sldId="266"/>
            <ac:spMk id="3" creationId="{9A6FCFD4-648C-30CE-9D2D-100A1D5F704B}"/>
          </ac:spMkLst>
        </pc:spChg>
      </pc:sldChg>
      <pc:sldChg chg="addSp modSp new mod">
        <pc:chgData name="Armen Petrosyan" userId="49966107-b535-4a9d-894b-7ff9a44c94d6" providerId="ADAL" clId="{5E4A5D28-C800-48F8-A995-CE8962FB21B8}" dt="2023-10-11T08:29:58.754" v="155" actId="207"/>
        <pc:sldMkLst>
          <pc:docMk/>
          <pc:sldMk cId="743054612" sldId="267"/>
        </pc:sldMkLst>
        <pc:spChg chg="mod">
          <ac:chgData name="Armen Petrosyan" userId="49966107-b535-4a9d-894b-7ff9a44c94d6" providerId="ADAL" clId="{5E4A5D28-C800-48F8-A995-CE8962FB21B8}" dt="2023-10-11T08:29:58.754" v="155" actId="207"/>
          <ac:spMkLst>
            <pc:docMk/>
            <pc:sldMk cId="743054612" sldId="267"/>
            <ac:spMk id="2" creationId="{B3FA0EEE-EF46-FB27-E9CF-6C55C98AD817}"/>
          </ac:spMkLst>
        </pc:spChg>
        <pc:spChg chg="mod">
          <ac:chgData name="Armen Petrosyan" userId="49966107-b535-4a9d-894b-7ff9a44c94d6" providerId="ADAL" clId="{5E4A5D28-C800-48F8-A995-CE8962FB21B8}" dt="2023-10-11T08:28:53.570" v="128" actId="207"/>
          <ac:spMkLst>
            <pc:docMk/>
            <pc:sldMk cId="743054612" sldId="267"/>
            <ac:spMk id="3" creationId="{DCDD3B5A-78CD-F4D6-F9D6-4A1425A490B9}"/>
          </ac:spMkLst>
        </pc:spChg>
        <pc:picChg chg="add mod">
          <ac:chgData name="Armen Petrosyan" userId="49966107-b535-4a9d-894b-7ff9a44c94d6" providerId="ADAL" clId="{5E4A5D28-C800-48F8-A995-CE8962FB21B8}" dt="2023-10-11T08:29:45.259" v="150" actId="1076"/>
          <ac:picMkLst>
            <pc:docMk/>
            <pc:sldMk cId="743054612" sldId="267"/>
            <ac:picMk id="5" creationId="{F4D9C0E6-26B0-B492-7AAF-5AB2871CB5C2}"/>
          </ac:picMkLst>
        </pc:picChg>
      </pc:sldChg>
      <pc:sldChg chg="modSp new del mod">
        <pc:chgData name="Armen Petrosyan" userId="49966107-b535-4a9d-894b-7ff9a44c94d6" providerId="ADAL" clId="{5E4A5D28-C800-48F8-A995-CE8962FB21B8}" dt="2023-10-11T09:22:39.442" v="215" actId="47"/>
        <pc:sldMkLst>
          <pc:docMk/>
          <pc:sldMk cId="3754246778" sldId="268"/>
        </pc:sldMkLst>
        <pc:spChg chg="mod">
          <ac:chgData name="Armen Petrosyan" userId="49966107-b535-4a9d-894b-7ff9a44c94d6" providerId="ADAL" clId="{5E4A5D28-C800-48F8-A995-CE8962FB21B8}" dt="2023-10-11T08:55:28.118" v="214" actId="207"/>
          <ac:spMkLst>
            <pc:docMk/>
            <pc:sldMk cId="3754246778" sldId="268"/>
            <ac:spMk id="2" creationId="{D767A5A0-7ADF-04C7-AEA2-C2A18C4C6A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B1EB-235B-1087-5D90-1AFA9D13E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50A09-5365-36C7-2D98-CF10DEA3F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836A5-FA8C-A17F-877B-9BB8DDB2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3964-F1EA-417E-8E18-3B3401F547D1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E0F6-7D76-055D-A801-18464A27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CA940-FC37-B32E-233B-1C579FB1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21BF-4417-4E2E-9815-8ACE91F14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11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C203-ECEC-33EB-4C29-3AC60CD6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23F28-5571-6654-E7CD-6478AEE14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FAE07-BA6D-93E0-2D26-24F69185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3964-F1EA-417E-8E18-3B3401F547D1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1A680-8D39-EE7E-65EA-7BF3992F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C6A00-F69E-5929-195C-9BDDC332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21BF-4417-4E2E-9815-8ACE91F14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05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46BFF-0C41-D7EC-D47C-92F062BB6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22E4D-E4B1-8D49-8D4D-2F60938BF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51CFE-483B-14CD-2E7A-B7B38C71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3964-F1EA-417E-8E18-3B3401F547D1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902DA-61E8-035D-CA28-AD32DBC0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AABDD-BA89-6B18-B149-D0756EDC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21BF-4417-4E2E-9815-8ACE91F14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96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550A-722C-F49B-1A64-0110F294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05D72-388B-08E9-4F61-9E3143793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2A1C9-4266-0F3C-A9DF-00BF0EAF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3964-F1EA-417E-8E18-3B3401F547D1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2B0A7-55B3-16CB-65B8-A9CD14B0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F3529-43A2-40D3-F89A-D04FBC96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21BF-4417-4E2E-9815-8ACE91F14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31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49B1-A791-68B3-3907-E406D271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E3980-EA7F-C5F6-0F7B-CAF8CFC03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5A6CE-EA3E-C31E-9CF1-08F9FB44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3964-F1EA-417E-8E18-3B3401F547D1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3A722-3614-598D-6BF3-6F60E62A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DBBDA-64EA-4D9B-CC47-CA90F0C0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21BF-4417-4E2E-9815-8ACE91F14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16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1B0E-3D33-5E35-9ABC-417C9080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7E87-430D-327D-45C9-D67C22D15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12CD3-8402-2EDE-B439-01E6219E0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44993-F9E4-DC37-D572-01F1B515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3964-F1EA-417E-8E18-3B3401F547D1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7BD8A-3E32-38C7-219A-C8CCEF52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376CE-FA04-28EC-BC12-B55FB17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21BF-4417-4E2E-9815-8ACE91F14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7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FBE0-917C-28A4-1222-E30433C2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8A9F2-061A-6FD0-AEB3-D7B112CA1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9C458-30EF-3FA2-4477-9D4BF8115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1B6F6-1BD1-2D88-C61F-25C0B52B9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2A178-0E2B-68CB-F3C7-AAADEF078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B4C63-C65F-41DC-89B6-426D227B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3964-F1EA-417E-8E18-3B3401F547D1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F8EA6-2C70-8683-5238-FA8C304C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3DEA49-B68E-4C2D-D29C-A5E3459D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21BF-4417-4E2E-9815-8ACE91F14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62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3634-5EC8-F695-00A5-1876EB37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DB0BF-8D39-CDBF-B1D7-85BEE54A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3964-F1EA-417E-8E18-3B3401F547D1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EDB13-1942-27C1-4D6C-D7CA1257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46620-D443-3F5D-9B1F-9A1B6CF3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21BF-4417-4E2E-9815-8ACE91F14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63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D3BC0-07F8-50D9-1F22-245616D4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3964-F1EA-417E-8E18-3B3401F547D1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0EB1D-81A8-B1EF-C05C-D0DDCFE1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53780-13AA-FD39-1843-ACB63FEF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21BF-4417-4E2E-9815-8ACE91F14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29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C32B-C1A4-A7F6-8899-618F87A2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FDA08-E3B4-F16A-C9A9-9DEF27090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889A3-D809-85A4-824D-A5AB8A8C4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A2E57-1AF8-6783-113F-E1380F50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3964-F1EA-417E-8E18-3B3401F547D1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7FACA-11B5-FD66-99DE-8125BC99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90071-B107-699D-8595-D3DEAB8F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21BF-4417-4E2E-9815-8ACE91F14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98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87B5-66D8-E5FD-5E9A-34BA21CC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335A83-0150-B216-A042-E649FE530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711CF-149F-C684-2574-9A0AFD4F8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DF150-3A63-3887-D84C-B3D2972D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3964-F1EA-417E-8E18-3B3401F547D1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D2B8B-71A0-2FA7-77A4-23F249CB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C38A7-2750-A547-F780-AED85F63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21BF-4417-4E2E-9815-8ACE91F14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03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9A770-BE65-BA47-07EE-E0244D60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A5453-467A-5CC4-B40C-6E0021E61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05262-426B-3D02-6485-FC2D30ABC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E3964-F1EA-417E-8E18-3B3401F547D1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229ED-A9F0-CEC3-5BD5-764924FD9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5E71F-18B5-ECE4-A5F7-EE8DDD78F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821BF-4417-4E2E-9815-8ACE91F14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33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BD2B-123E-5658-F9AD-85B862474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8513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SQL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3263A-5986-D8B3-4591-7F8DF8C98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en-GB" sz="8000" dirty="0">
                <a:solidFill>
                  <a:srgbClr val="FF0000"/>
                </a:solidFill>
              </a:rPr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264131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1F18-9F7C-F742-7A69-6820E973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Extra Task: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552AC-BF87-E71C-5379-072703F04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Create an Update trigger on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orders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to update stock table when the customer updates the item numbers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OR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Create a Delete trigger on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orders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to update stock when customer delete the order or returning the item.</a:t>
            </a:r>
          </a:p>
        </p:txBody>
      </p:sp>
    </p:spTree>
    <p:extLst>
      <p:ext uri="{BB962C8B-B14F-4D97-AF65-F5344CB8AC3E}">
        <p14:creationId xmlns:p14="http://schemas.microsoft.com/office/powerpoint/2010/main" val="134714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9E48-7B5C-EC94-A213-3E3C8EC1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Review: Create ERD (from last lesson)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15C94-E5EC-7819-30C9-9EBF0915B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about process of </a:t>
            </a:r>
          </a:p>
          <a:p>
            <a:r>
              <a:rPr lang="en-GB" dirty="0"/>
              <a:t>1NF - 3NF</a:t>
            </a:r>
          </a:p>
        </p:txBody>
      </p:sp>
    </p:spTree>
    <p:extLst>
      <p:ext uri="{BB962C8B-B14F-4D97-AF65-F5344CB8AC3E}">
        <p14:creationId xmlns:p14="http://schemas.microsoft.com/office/powerpoint/2010/main" val="7344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8785-BEF2-E24D-B956-99856E03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Reading and examples about SQL Triggers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CC2E0-32D9-681C-4703-C9BC4A1D515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https://www.w3resource.com/sqlite/sqlite-triggers.php#MTAI</a:t>
            </a:r>
          </a:p>
        </p:txBody>
      </p:sp>
    </p:spTree>
    <p:extLst>
      <p:ext uri="{BB962C8B-B14F-4D97-AF65-F5344CB8AC3E}">
        <p14:creationId xmlns:p14="http://schemas.microsoft.com/office/powerpoint/2010/main" val="184609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2340</TotalTime>
  <Words>80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SQL Database</vt:lpstr>
      <vt:lpstr>Extra Task:</vt:lpstr>
      <vt:lpstr>Review: Create ERD (from last lesson)</vt:lpstr>
      <vt:lpstr>Reading and examples about SQL Triggers </vt:lpstr>
    </vt:vector>
  </TitlesOfParts>
  <Company>Solent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Database</dc:title>
  <dc:creator>Armen Petrosyan</dc:creator>
  <cp:lastModifiedBy>Armen Petrosyan</cp:lastModifiedBy>
  <cp:revision>10</cp:revision>
  <dcterms:created xsi:type="dcterms:W3CDTF">2023-10-09T19:20:48Z</dcterms:created>
  <dcterms:modified xsi:type="dcterms:W3CDTF">2024-10-03T12:26:06Z</dcterms:modified>
</cp:coreProperties>
</file>