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1" r:id="rId21"/>
    <p:sldId id="275" r:id="rId22"/>
    <p:sldId id="266" r:id="rId23"/>
    <p:sldId id="267" r:id="rId24"/>
    <p:sldId id="26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0BCE8-CE74-4A14-9CDC-4B6D21AC9546}" v="26" dt="2023-10-24T19:25:10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90A9-A57F-4C01-8F69-391E5D3FDE25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22417-068D-4872-B248-719930975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DC59-A68F-FAAA-4B2C-019F033D6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5DBC5-E275-E338-DD5C-903AC3CF6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B5CC8-CBB9-04B9-A941-03B5B372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07BF-E26A-256B-FB56-F91B3161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D925-7457-516D-4D4F-CDEB1C23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2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62D0-42C2-A73A-5FDB-D565C79D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CE201-299C-7E7C-9FCD-8D69D59E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6E32-9522-3C4C-EDFE-A0E63460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39B5-5201-4F08-45C6-6A6619E6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5DD7-A1E8-50EF-58ED-7713E224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77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D6D9D-402D-1143-9580-6BDADFD1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306FD-4F61-3294-A12F-EDEE9F607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11EA-DF6A-F734-264B-5C1A0542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9A3B-77DB-55E3-5194-91970BE6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C1AC-C19C-7957-1722-94D93B35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4507-04DB-E991-0B55-F6AD86E1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925E-0CB4-EFEA-029B-D2D3E5C8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92839-2316-565C-2895-9458E072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8F764-5BE7-A131-8543-FA74D82F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0AA8F-457D-FC7E-1A46-F0A834C1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1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6B06-358D-9AF8-F327-A906565B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A8ADE-04C0-B4D4-8E3C-8B55F715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6DD1-F6BA-4705-A1CA-9BB65AA3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D337-DB97-4ECF-1AA4-2CA271FF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F94E-17A3-86A2-EAEB-977DF7EF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9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3AA5-225A-F2F9-EB68-6966463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7F6D-740A-1B28-B866-504CCDC3A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FE63-5C4D-5F73-9887-B56D2CDE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2D5F2-8EC6-4A62-675C-4CDB67E6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3D8DB-FFCB-9B2D-AC4E-E172BA8D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8913-708E-6A5D-0BF2-206EB53F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1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49F1-2730-D2B5-70EA-926DA16D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8168-2513-BA33-BFBE-ED7C32862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32A6E-3B47-0C7F-898B-A9038BC1E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D1F61-1F53-4274-D590-4B052CA33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87E9E-F56C-C79D-0D47-B9DEC31E0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9ED7F-8AE9-BC44-8AB2-9E1BBF9F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28A19-A539-8420-B8B2-A805A3E9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1F395-23B7-9123-0329-E3D9D4AD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4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6779-0F07-D9A2-A50C-08883B75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EF87E-A04F-A9CD-2994-FE28E416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895D3-E8C7-17CF-8C70-C31AE839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8562D-82A2-BA20-0BC5-E765F8D5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66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4351C-9E65-559D-4410-D1BC5C89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DEAF1-8513-AD70-2390-5A84EC3F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FD6EA-819C-AA04-6A96-0B46A188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50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2E77-EBE7-8C10-5433-20424EA7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5312-7A58-E9F9-DA0A-689CEF12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7AA4-6490-882A-D10C-E1399F9E2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0FF7D-A929-4552-44BC-68633430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61FA1-0E90-6830-C5CC-70DFD68B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CC0CA-67D2-1321-2B0D-1C97BE65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4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F45-DE5C-50A6-9593-FACA937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A7430-3879-CC07-C7EC-633F1E728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082C7-65B4-F4D1-BBA5-599B992F8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BEB54-0D2A-E560-F170-FDB2B6BD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97ED-ED81-67EA-C51E-ADFA35EB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9374E-922C-2B5F-98FC-55B9497E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D83BC-3301-9ED6-98DF-0A5C3956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0B0F-4DA0-40BB-12A3-7DD98FCB4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6B58-9B6F-4398-789C-F75D4743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F17B-332E-4532-A084-92C80220350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55EB-77C4-EBE9-F1C6-BA028FAF9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E72E9-B1C6-9C1F-55C7-EA8D3E21A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CCAE-0DCF-4558-A3AE-61314F794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94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8F6818-24B0-8A2A-55E5-663CE7FFF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" y="2601119"/>
            <a:ext cx="11572875" cy="1655762"/>
          </a:xfrm>
        </p:spPr>
        <p:txBody>
          <a:bodyPr>
            <a:normAutofit fontScale="77500" lnSpcReduction="20000"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Nunito" pitchFamily="2" charset="0"/>
              </a:rPr>
              <a:t>Python –</a:t>
            </a:r>
            <a:r>
              <a:rPr lang="en-GB" sz="8800" b="1" dirty="0" err="1">
                <a:solidFill>
                  <a:srgbClr val="FF0000"/>
                </a:solidFill>
                <a:latin typeface="Nunito" pitchFamily="2" charset="0"/>
              </a:rPr>
              <a:t>T</a:t>
            </a:r>
            <a:r>
              <a:rPr lang="en-GB" sz="8800" b="1" i="0" dirty="0" err="1">
                <a:solidFill>
                  <a:srgbClr val="FF0000"/>
                </a:solidFill>
                <a:effectLst/>
                <a:latin typeface="Nunito" pitchFamily="2" charset="0"/>
              </a:rPr>
              <a:t>kinter</a:t>
            </a:r>
            <a:r>
              <a:rPr lang="en-GB" sz="8800" b="1" i="0" dirty="0">
                <a:solidFill>
                  <a:srgbClr val="FF0000"/>
                </a:solidFill>
                <a:effectLst/>
                <a:latin typeface="Nunito" pitchFamily="2" charset="0"/>
              </a:rPr>
              <a:t> </a:t>
            </a:r>
            <a:r>
              <a:rPr lang="en-GB" sz="8800" b="1" dirty="0">
                <a:solidFill>
                  <a:srgbClr val="FF0000"/>
                </a:solidFill>
                <a:latin typeface="Nunito" pitchFamily="2" charset="0"/>
              </a:rPr>
              <a:t>And SQLite</a:t>
            </a:r>
            <a:endParaRPr lang="en-GB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5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A079-DE3E-DFED-1A01-CB19DCE7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Entry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38C10-EA81-7C1B-05D0-3A3F66C6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" y="1519237"/>
            <a:ext cx="9839325" cy="381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F98D4-F21D-C5E1-C578-AAFF10E9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97" y="1321594"/>
            <a:ext cx="2990850" cy="46672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6197193-FB46-2347-B4C2-01DA4085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565" y="5206458"/>
            <a:ext cx="5804673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*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Tk()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Label(master, text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'First Name'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).grid(row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Label(master, text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'Last Name'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).grid(row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Entry(master)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e2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Entry(master)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e1.grid(row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e2.grid(row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1AAF77-0D9A-1084-E972-B498725AF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3" y="5668962"/>
            <a:ext cx="2973542" cy="8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B654-7983-0A1A-C096-CD0B38A2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Combobox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67BA1-3B16-60B0-A61F-C8B48EE6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157412"/>
            <a:ext cx="9210675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3EF40-64C2-03D8-D88B-E951FED0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162" y="1576387"/>
            <a:ext cx="1914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6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9A4F-E75A-4424-D128-32805C32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Checkbutton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41B92-1A91-F124-7680-D1B35DD6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105025"/>
            <a:ext cx="11191875" cy="280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5E221B-3EC0-B25E-0486-6B58C1C5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521619"/>
            <a:ext cx="1524000" cy="74295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243E97FE-D9DC-449A-C93F-C6DAB2658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284455"/>
            <a:ext cx="5708374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*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Tk()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Checkbutton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(master, text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'male'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variable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var1).grid(row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sticky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var2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Checkbutton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(master, text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'female'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variable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var2).grid(row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sticky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DEB649-9676-0970-BD6E-BB9B7DC2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690" y="5319712"/>
            <a:ext cx="1982470" cy="12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2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A42E-D85A-858E-D0C0-0DFFBFCA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Radiobutton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2337C-0D48-5356-9CA2-659EAFB7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771775"/>
            <a:ext cx="10810875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7D869-8578-EF8F-E5D0-F668FF6F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25" y="1971675"/>
            <a:ext cx="3390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9379-76AE-D617-CD56-CE8E197B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MessageBox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BBE1-1927-8253-EA8C-BB96189E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7295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433D3-03A1-F139-C2D1-CC956751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4271962"/>
            <a:ext cx="3171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3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53B38-5F0F-1AC3-3462-65C4BBF9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64" y="771524"/>
            <a:ext cx="10673871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9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3F81-4A7D-D20B-0AEA-BBA8EE2E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Tkinter</a:t>
            </a:r>
            <a:r>
              <a:rPr lang="en-GB" dirty="0">
                <a:solidFill>
                  <a:srgbClr val="FF0000"/>
                </a:solidFill>
              </a:rPr>
              <a:t> – Geometry Class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C5AF8-EF26-4E67-BD92-E167B0B7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2171700"/>
            <a:ext cx="8591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9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F997-93C0-C97D-3E25-005F4EDE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Mouse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426BD-116D-48C4-D195-9F97588B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77" y="2540635"/>
            <a:ext cx="1001490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5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AF66-879F-31DD-CA80-3E75FD05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65125"/>
            <a:ext cx="111633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Example: Python - SQLite: Login and password check (Validation)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5AE2D-CA59-F72A-3CF9-A679CBDF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05050"/>
            <a:ext cx="5810250" cy="390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16BC5-ADE0-F9EE-1EA5-7F522C66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281237"/>
            <a:ext cx="57340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4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AF66-879F-31DD-CA80-3E75FD05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Example 2: Python - SQLite: check the verification of Login details and register customer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ADEA7-9385-CFB6-0EC3-A86AFEE0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71675"/>
            <a:ext cx="5772150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F9CD5-A95B-91BD-114F-C4CE9515E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1866900"/>
            <a:ext cx="5486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1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B714-01FC-5871-A37B-672A14328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82713"/>
            <a:ext cx="10515600" cy="542448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Python offers multiple options for developing GUI (Graphical User Interface). Out of all the GUI methods,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tkinter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the most commonly used method. It is a standard Python interface to the Tk GUI toolkit shipped with Python. Python with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tkinter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the fastest and easiest way to create the GUI applications. Creating a GUI using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tkinter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an easy task.</a:t>
            </a:r>
            <a:b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To create a </a:t>
            </a:r>
            <a:r>
              <a:rPr lang="en-GB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tkinter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 app:</a:t>
            </a:r>
          </a:p>
          <a:p>
            <a:pPr marL="0" indent="0" algn="l" fontAlgn="base">
              <a:buNone/>
            </a:pPr>
            <a:endParaRPr lang="en-GB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Importing the module –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tkinter</a:t>
            </a:r>
            <a:endParaRPr lang="en-GB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Create the main window (container)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Add any number of </a:t>
            </a:r>
            <a:r>
              <a:rPr lang="en-GB" b="0" i="0" dirty="0">
                <a:solidFill>
                  <a:srgbClr val="FF0000"/>
                </a:solidFill>
                <a:effectLst/>
                <a:latin typeface="Nunito" pitchFamily="2" charset="0"/>
              </a:rPr>
              <a:t>widgets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(elements of GUI) to the main window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Apply the event Trigger on the widgets.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F33C7F-2951-3B84-AB80-73537075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7150"/>
            <a:ext cx="10515600" cy="1325563"/>
          </a:xfrm>
        </p:spPr>
        <p:txBody>
          <a:bodyPr/>
          <a:lstStyle/>
          <a:p>
            <a:r>
              <a:rPr lang="en-GB" b="0" i="0" dirty="0">
                <a:solidFill>
                  <a:srgbClr val="FF0000"/>
                </a:solidFill>
                <a:effectLst/>
                <a:latin typeface="Nunito" pitchFamily="2" charset="0"/>
              </a:rPr>
              <a:t>Python (GUI)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20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4A64-C689-B158-C364-FDCBD135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Tkinter</a:t>
            </a:r>
            <a:r>
              <a:rPr lang="en-GB" dirty="0">
                <a:solidFill>
                  <a:srgbClr val="FF0000"/>
                </a:solidFill>
              </a:rPr>
              <a:t>: Creating window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DF15-1954-D385-AF18-CC85DBF4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from </a:t>
            </a:r>
            <a:r>
              <a:rPr lang="en-GB" dirty="0" err="1"/>
              <a:t>tkinter</a:t>
            </a:r>
            <a:r>
              <a:rPr lang="en-GB" dirty="0"/>
              <a:t> import *</a:t>
            </a:r>
          </a:p>
          <a:p>
            <a:r>
              <a:rPr lang="en-GB" dirty="0"/>
              <a:t>from </a:t>
            </a:r>
            <a:r>
              <a:rPr lang="en-GB" dirty="0" err="1"/>
              <a:t>tkinter</a:t>
            </a:r>
            <a:r>
              <a:rPr lang="en-GB" dirty="0"/>
              <a:t> import </a:t>
            </a:r>
            <a:r>
              <a:rPr lang="en-GB" dirty="0" err="1"/>
              <a:t>messagebox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functools</a:t>
            </a:r>
            <a:r>
              <a:rPr lang="en-GB" dirty="0"/>
              <a:t> import partial</a:t>
            </a:r>
          </a:p>
          <a:p>
            <a:r>
              <a:rPr lang="en-GB" dirty="0"/>
              <a:t>import sqlite3</a:t>
            </a:r>
          </a:p>
          <a:p>
            <a:endParaRPr lang="en-GB" dirty="0"/>
          </a:p>
          <a:p>
            <a:r>
              <a:rPr lang="en-GB" dirty="0"/>
              <a:t># Window</a:t>
            </a:r>
          </a:p>
          <a:p>
            <a:r>
              <a:rPr lang="en-GB" dirty="0" err="1"/>
              <a:t>tkWindow</a:t>
            </a:r>
            <a:r>
              <a:rPr lang="en-GB" dirty="0"/>
              <a:t> = Tk()  </a:t>
            </a:r>
          </a:p>
          <a:p>
            <a:r>
              <a:rPr lang="en-GB" dirty="0" err="1"/>
              <a:t>tkWindow.geometry</a:t>
            </a:r>
            <a:r>
              <a:rPr lang="en-GB" dirty="0"/>
              <a:t>('400x250')  </a:t>
            </a:r>
          </a:p>
          <a:p>
            <a:r>
              <a:rPr lang="en-GB" dirty="0" err="1"/>
              <a:t>tkWindow.title</a:t>
            </a:r>
            <a:r>
              <a:rPr lang="en-GB" dirty="0"/>
              <a:t>('</a:t>
            </a:r>
            <a:r>
              <a:rPr lang="en-GB" dirty="0" err="1"/>
              <a:t>Tkinter</a:t>
            </a:r>
            <a:r>
              <a:rPr lang="en-GB" dirty="0"/>
              <a:t> SQLite Login Form example ')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38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05BB-0E56-E087-D9C6-157FED96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Adding Entry and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E083-E201-AC73-1C60-FD4D3474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600" dirty="0"/>
              <a:t># Username label and text entry box</a:t>
            </a:r>
          </a:p>
          <a:p>
            <a:r>
              <a:rPr lang="en-GB" sz="1600" dirty="0" err="1"/>
              <a:t>usernameLabel</a:t>
            </a:r>
            <a:r>
              <a:rPr lang="en-GB" sz="1600" dirty="0"/>
              <a:t> = Label(</a:t>
            </a:r>
            <a:r>
              <a:rPr lang="en-GB" sz="1600" dirty="0" err="1"/>
              <a:t>tkWindow</a:t>
            </a:r>
            <a:r>
              <a:rPr lang="en-GB" sz="1600" dirty="0"/>
              <a:t>, text="User Name").grid(row=0, column=0)</a:t>
            </a:r>
          </a:p>
          <a:p>
            <a:r>
              <a:rPr lang="en-GB" sz="1600" dirty="0"/>
              <a:t>username = </a:t>
            </a:r>
            <a:r>
              <a:rPr lang="en-GB" sz="1600" dirty="0" err="1"/>
              <a:t>StringVar</a:t>
            </a:r>
            <a:r>
              <a:rPr lang="en-GB" sz="1600" dirty="0"/>
              <a:t>()</a:t>
            </a:r>
          </a:p>
          <a:p>
            <a:r>
              <a:rPr lang="en-GB" sz="1600" dirty="0" err="1"/>
              <a:t>usernameEntry</a:t>
            </a:r>
            <a:r>
              <a:rPr lang="en-GB" sz="1600" dirty="0"/>
              <a:t> = Entry(</a:t>
            </a:r>
            <a:r>
              <a:rPr lang="en-GB" sz="1600" dirty="0" err="1"/>
              <a:t>tkWindow</a:t>
            </a:r>
            <a:r>
              <a:rPr lang="en-GB" sz="1600" dirty="0"/>
              <a:t>, </a:t>
            </a:r>
            <a:r>
              <a:rPr lang="en-GB" sz="1600" dirty="0" err="1"/>
              <a:t>textvariable</a:t>
            </a:r>
            <a:r>
              <a:rPr lang="en-GB" sz="1600" dirty="0"/>
              <a:t>=username).grid(row=0, column=1)  </a:t>
            </a:r>
          </a:p>
          <a:p>
            <a:r>
              <a:rPr lang="en-GB" sz="1600" dirty="0"/>
              <a:t># Password label and password entry box</a:t>
            </a:r>
          </a:p>
          <a:p>
            <a:r>
              <a:rPr lang="en-GB" sz="1600" dirty="0" err="1"/>
              <a:t>passwordLabel</a:t>
            </a:r>
            <a:r>
              <a:rPr lang="en-GB" sz="1600" dirty="0"/>
              <a:t> = Label(</a:t>
            </a:r>
            <a:r>
              <a:rPr lang="en-GB" sz="1600" dirty="0" err="1"/>
              <a:t>tkWindow,text</a:t>
            </a:r>
            <a:r>
              <a:rPr lang="en-GB" sz="1600" dirty="0"/>
              <a:t>="Password").grid(row=1, column=0)  </a:t>
            </a:r>
          </a:p>
          <a:p>
            <a:r>
              <a:rPr lang="en-GB" sz="1600" dirty="0"/>
              <a:t>password = </a:t>
            </a:r>
            <a:r>
              <a:rPr lang="en-GB" sz="1600" dirty="0" err="1"/>
              <a:t>StringVar</a:t>
            </a:r>
            <a:r>
              <a:rPr lang="en-GB" sz="1600" dirty="0"/>
              <a:t>()</a:t>
            </a:r>
          </a:p>
          <a:p>
            <a:r>
              <a:rPr lang="en-GB" sz="1600" dirty="0" err="1"/>
              <a:t>passwordEntry</a:t>
            </a:r>
            <a:r>
              <a:rPr lang="en-GB" sz="1600" dirty="0"/>
              <a:t> = Entry(</a:t>
            </a:r>
            <a:r>
              <a:rPr lang="en-GB" sz="1600" dirty="0" err="1"/>
              <a:t>tkWindow</a:t>
            </a:r>
            <a:r>
              <a:rPr lang="en-GB" sz="1600" dirty="0"/>
              <a:t>, </a:t>
            </a:r>
            <a:r>
              <a:rPr lang="en-GB" sz="1600" dirty="0" err="1"/>
              <a:t>textvariable</a:t>
            </a:r>
            <a:r>
              <a:rPr lang="en-GB" sz="1600" dirty="0"/>
              <a:t>=password, show='*').grid(row=1, column=1)  </a:t>
            </a:r>
          </a:p>
          <a:p>
            <a:r>
              <a:rPr lang="en-GB" sz="1600" dirty="0" err="1"/>
              <a:t>validateLogin</a:t>
            </a:r>
            <a:r>
              <a:rPr lang="en-GB" sz="1600" dirty="0"/>
              <a:t> = partial(</a:t>
            </a:r>
            <a:r>
              <a:rPr lang="en-GB" sz="1600" dirty="0" err="1"/>
              <a:t>validateLogin</a:t>
            </a:r>
            <a:r>
              <a:rPr lang="en-GB" sz="1600" dirty="0"/>
              <a:t>, username, password)</a:t>
            </a:r>
          </a:p>
          <a:p>
            <a:r>
              <a:rPr lang="en-GB" sz="1600" dirty="0"/>
              <a:t># Login button</a:t>
            </a:r>
          </a:p>
          <a:p>
            <a:r>
              <a:rPr lang="en-GB" sz="1600" dirty="0"/>
              <a:t>loginButton1 = Button(</a:t>
            </a:r>
            <a:r>
              <a:rPr lang="en-GB" sz="1600" dirty="0" err="1"/>
              <a:t>tkWindow</a:t>
            </a:r>
            <a:r>
              <a:rPr lang="en-GB" sz="1600" dirty="0"/>
              <a:t>, text="Login", command=</a:t>
            </a:r>
            <a:r>
              <a:rPr lang="en-GB" sz="1600" dirty="0" err="1"/>
              <a:t>validateLogin</a:t>
            </a:r>
            <a:r>
              <a:rPr lang="en-GB" sz="1600" dirty="0"/>
              <a:t>).grid(row=3, column=0)</a:t>
            </a:r>
          </a:p>
          <a:p>
            <a:r>
              <a:rPr lang="en-GB" sz="1600" dirty="0" err="1"/>
              <a:t>register_customer</a:t>
            </a:r>
            <a:r>
              <a:rPr lang="en-GB" sz="1600" dirty="0"/>
              <a:t> = partial(</a:t>
            </a:r>
            <a:r>
              <a:rPr lang="en-GB" sz="1600" dirty="0" err="1"/>
              <a:t>register_customer</a:t>
            </a:r>
            <a:r>
              <a:rPr lang="en-GB" sz="1600" dirty="0"/>
              <a:t>, username, password)</a:t>
            </a:r>
          </a:p>
          <a:p>
            <a:r>
              <a:rPr lang="en-GB" sz="1600" dirty="0"/>
              <a:t>#register</a:t>
            </a:r>
          </a:p>
          <a:p>
            <a:r>
              <a:rPr lang="en-GB" sz="1600" dirty="0"/>
              <a:t>loginButton2 = Button(</a:t>
            </a:r>
            <a:r>
              <a:rPr lang="en-GB" sz="1600" dirty="0" err="1"/>
              <a:t>tkWindow</a:t>
            </a:r>
            <a:r>
              <a:rPr lang="en-GB" sz="1600" dirty="0"/>
              <a:t>, text="Register", command=</a:t>
            </a:r>
            <a:r>
              <a:rPr lang="en-GB" sz="1600" dirty="0" err="1"/>
              <a:t>register_customer</a:t>
            </a:r>
            <a:r>
              <a:rPr lang="en-GB" sz="1600" dirty="0"/>
              <a:t>).grid(row=3, column=1)</a:t>
            </a:r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BB9A4-1163-BF92-115D-2B810413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365125"/>
            <a:ext cx="3867956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6856-1FFC-D8B3-B446-61AC5821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GB" sz="4400" dirty="0">
                <a:solidFill>
                  <a:srgbClr val="FF0000"/>
                </a:solidFill>
              </a:rPr>
              <a:t>Function: </a:t>
            </a:r>
            <a:r>
              <a:rPr lang="en-GB" sz="4400" dirty="0" err="1">
                <a:solidFill>
                  <a:srgbClr val="FF0000"/>
                </a:solidFill>
              </a:rPr>
              <a:t>validateLogin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A53B-36DA-6EE6-E572-542CB71A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776"/>
            <a:ext cx="11353800" cy="5610224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def </a:t>
            </a:r>
            <a:r>
              <a:rPr lang="en-GB" sz="1400" dirty="0" err="1"/>
              <a:t>validateLogin</a:t>
            </a:r>
            <a:r>
              <a:rPr lang="en-GB" sz="1400" dirty="0"/>
              <a:t>(username, password):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connection_obj</a:t>
            </a:r>
            <a:r>
              <a:rPr lang="en-GB" sz="1400" dirty="0"/>
              <a:t> = sqlite3.connect("db1")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cursor_obj</a:t>
            </a:r>
            <a:r>
              <a:rPr lang="en-GB" sz="1400" dirty="0"/>
              <a:t> = </a:t>
            </a:r>
            <a:r>
              <a:rPr lang="en-GB" sz="1400" dirty="0" err="1"/>
              <a:t>connection_obj.cursor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value_username</a:t>
            </a:r>
            <a:r>
              <a:rPr lang="en-GB" sz="1400" dirty="0"/>
              <a:t>=</a:t>
            </a:r>
            <a:r>
              <a:rPr lang="en-GB" sz="1400" dirty="0" err="1"/>
              <a:t>username.get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value_password</a:t>
            </a:r>
            <a:r>
              <a:rPr lang="en-GB" sz="1400" dirty="0"/>
              <a:t>=str(</a:t>
            </a:r>
            <a:r>
              <a:rPr lang="en-GB" sz="1400" dirty="0" err="1"/>
              <a:t>password.get</a:t>
            </a:r>
            <a:r>
              <a:rPr lang="en-GB" sz="1400" dirty="0"/>
              <a:t>())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cursor_obj.execute</a:t>
            </a:r>
            <a:r>
              <a:rPr lang="en-GB" sz="1400" dirty="0"/>
              <a:t>("SELECT * FROM </a:t>
            </a:r>
            <a:r>
              <a:rPr lang="en-GB" sz="1400" dirty="0" err="1"/>
              <a:t>login_details</a:t>
            </a:r>
            <a:r>
              <a:rPr lang="en-GB" sz="1400" dirty="0"/>
              <a:t> WHERE </a:t>
            </a:r>
            <a:r>
              <a:rPr lang="en-GB" sz="1400" dirty="0" err="1"/>
              <a:t>User_Login</a:t>
            </a:r>
            <a:r>
              <a:rPr lang="en-GB" sz="1400" dirty="0"/>
              <a:t>='"+</a:t>
            </a:r>
            <a:r>
              <a:rPr lang="en-GB" sz="1400" dirty="0" err="1"/>
              <a:t>value_username</a:t>
            </a:r>
            <a:r>
              <a:rPr lang="en-GB" sz="1400" dirty="0"/>
              <a:t>+"'"+" AND </a:t>
            </a:r>
            <a:r>
              <a:rPr lang="en-GB" sz="1400" dirty="0" err="1"/>
              <a:t>User_password</a:t>
            </a:r>
            <a:r>
              <a:rPr lang="en-GB" sz="1400" dirty="0"/>
              <a:t>='"+</a:t>
            </a:r>
            <a:r>
              <a:rPr lang="en-GB" sz="1400" dirty="0" err="1"/>
              <a:t>value_password</a:t>
            </a:r>
            <a:r>
              <a:rPr lang="en-GB" sz="1400" dirty="0"/>
              <a:t>+"'")</a:t>
            </a:r>
          </a:p>
          <a:p>
            <a:r>
              <a:rPr lang="en-GB" sz="1400" dirty="0"/>
              <a:t>        output1=</a:t>
            </a:r>
            <a:r>
              <a:rPr lang="en-GB" sz="1400" dirty="0" err="1"/>
              <a:t>cursor_obj.fetchall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if </a:t>
            </a:r>
            <a:r>
              <a:rPr lang="en-GB" sz="1400" dirty="0" err="1"/>
              <a:t>len</a:t>
            </a:r>
            <a:r>
              <a:rPr lang="en-GB" sz="1400" dirty="0"/>
              <a:t>(output1)&gt;0:</a:t>
            </a:r>
          </a:p>
          <a:p>
            <a:r>
              <a:rPr lang="en-GB" sz="1400" dirty="0"/>
              <a:t>                print("hi")</a:t>
            </a:r>
          </a:p>
          <a:p>
            <a:r>
              <a:rPr lang="en-GB" sz="1400" dirty="0"/>
              <a:t>                </a:t>
            </a:r>
            <a:r>
              <a:rPr lang="en-GB" sz="1400" dirty="0" err="1"/>
              <a:t>messagebox.showinfo</a:t>
            </a:r>
            <a:r>
              <a:rPr lang="en-GB" sz="1400" dirty="0"/>
              <a:t>("</a:t>
            </a:r>
            <a:r>
              <a:rPr lang="en-GB" sz="1400" dirty="0" err="1"/>
              <a:t>showinfo</a:t>
            </a:r>
            <a:r>
              <a:rPr lang="en-GB" sz="1400" dirty="0"/>
              <a:t>", "correct login and password")</a:t>
            </a:r>
          </a:p>
          <a:p>
            <a:r>
              <a:rPr lang="en-GB" sz="1400" dirty="0"/>
              <a:t>        else: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                print("no")</a:t>
            </a:r>
          </a:p>
          <a:p>
            <a:r>
              <a:rPr lang="en-GB" sz="1400" dirty="0"/>
              <a:t>                </a:t>
            </a:r>
            <a:r>
              <a:rPr lang="en-GB" sz="1400" dirty="0" err="1"/>
              <a:t>messagebox.showwarning</a:t>
            </a:r>
            <a:r>
              <a:rPr lang="en-GB" sz="1400" dirty="0"/>
              <a:t>("</a:t>
            </a:r>
            <a:r>
              <a:rPr lang="en-GB" sz="1400" dirty="0" err="1"/>
              <a:t>Warning","Incorrect</a:t>
            </a:r>
            <a:r>
              <a:rPr lang="en-GB" sz="1400" dirty="0"/>
              <a:t> login or password")                </a:t>
            </a:r>
          </a:p>
          <a:p>
            <a:r>
              <a:rPr lang="en-GB" sz="1400" dirty="0"/>
              <a:t>        for row in output1:</a:t>
            </a:r>
          </a:p>
          <a:p>
            <a:r>
              <a:rPr lang="en-GB" sz="1400" dirty="0"/>
              <a:t>                print(row)  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connection_obj.commit</a:t>
            </a:r>
            <a:r>
              <a:rPr lang="en-GB" sz="1400" dirty="0"/>
              <a:t>() </a:t>
            </a:r>
          </a:p>
          <a:p>
            <a:r>
              <a:rPr lang="en-GB" sz="1400" dirty="0"/>
              <a:t>        # Close the connection 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connection_obj.close</a:t>
            </a:r>
            <a:r>
              <a:rPr lang="en-GB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137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58BF-7759-8354-F03F-FF5C9D5B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Function: </a:t>
            </a:r>
            <a:r>
              <a:rPr lang="en-GB" dirty="0" err="1">
                <a:solidFill>
                  <a:srgbClr val="FF0000"/>
                </a:solidFill>
              </a:rPr>
              <a:t>register_customer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FE34-B7D5-6A30-379F-9BD74574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def </a:t>
            </a:r>
            <a:r>
              <a:rPr lang="en-GB" dirty="0" err="1"/>
              <a:t>register_customer</a:t>
            </a:r>
            <a:r>
              <a:rPr lang="en-GB" dirty="0"/>
              <a:t>(username, password):</a:t>
            </a:r>
          </a:p>
          <a:p>
            <a:r>
              <a:rPr lang="en-GB" dirty="0"/>
              <a:t>        </a:t>
            </a:r>
            <a:r>
              <a:rPr lang="en-GB" dirty="0" err="1"/>
              <a:t>connection_obj</a:t>
            </a:r>
            <a:r>
              <a:rPr lang="en-GB" dirty="0"/>
              <a:t> = sqlite3.connect("db1")</a:t>
            </a:r>
          </a:p>
          <a:p>
            <a:r>
              <a:rPr lang="en-GB" dirty="0"/>
              <a:t>        </a:t>
            </a:r>
            <a:r>
              <a:rPr lang="en-GB" dirty="0" err="1"/>
              <a:t>cursor_obj</a:t>
            </a:r>
            <a:r>
              <a:rPr lang="en-GB" dirty="0"/>
              <a:t> = </a:t>
            </a:r>
            <a:r>
              <a:rPr lang="en-GB" dirty="0" err="1"/>
              <a:t>connection_obj.cursor</a:t>
            </a:r>
            <a:r>
              <a:rPr lang="en-GB" dirty="0"/>
              <a:t>()</a:t>
            </a:r>
          </a:p>
          <a:p>
            <a:r>
              <a:rPr lang="en-GB" dirty="0"/>
              <a:t>        </a:t>
            </a:r>
            <a:r>
              <a:rPr lang="en-GB" dirty="0" err="1"/>
              <a:t>value_username</a:t>
            </a:r>
            <a:r>
              <a:rPr lang="en-GB" dirty="0"/>
              <a:t>=</a:t>
            </a:r>
            <a:r>
              <a:rPr lang="en-GB" dirty="0" err="1"/>
              <a:t>username.get</a:t>
            </a:r>
            <a:r>
              <a:rPr lang="en-GB" dirty="0"/>
              <a:t>()</a:t>
            </a:r>
          </a:p>
          <a:p>
            <a:r>
              <a:rPr lang="en-GB" dirty="0"/>
              <a:t>        </a:t>
            </a:r>
            <a:r>
              <a:rPr lang="en-GB" dirty="0" err="1"/>
              <a:t>value_password</a:t>
            </a:r>
            <a:r>
              <a:rPr lang="en-GB" dirty="0"/>
              <a:t>=str(</a:t>
            </a:r>
            <a:r>
              <a:rPr lang="en-GB" dirty="0" err="1"/>
              <a:t>password.get</a:t>
            </a:r>
            <a:r>
              <a:rPr lang="en-GB" dirty="0"/>
              <a:t>())</a:t>
            </a:r>
          </a:p>
          <a:p>
            <a:r>
              <a:rPr lang="en-GB" dirty="0"/>
              <a:t>        if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value_password</a:t>
            </a:r>
            <a:r>
              <a:rPr lang="en-GB" dirty="0"/>
              <a:t>)&gt;5 and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value_username</a:t>
            </a:r>
            <a:r>
              <a:rPr lang="en-GB" dirty="0"/>
              <a:t>)&gt;5:</a:t>
            </a:r>
          </a:p>
          <a:p>
            <a:r>
              <a:rPr lang="en-GB" dirty="0"/>
              <a:t>                </a:t>
            </a:r>
            <a:r>
              <a:rPr lang="en-GB" dirty="0" err="1"/>
              <a:t>cursor_obj.execute</a:t>
            </a:r>
            <a:r>
              <a:rPr lang="en-GB" dirty="0"/>
              <a:t>("insert into </a:t>
            </a:r>
            <a:r>
              <a:rPr lang="en-GB" dirty="0" err="1"/>
              <a:t>login_details</a:t>
            </a:r>
            <a:r>
              <a:rPr lang="en-GB" dirty="0"/>
              <a:t> values('"+</a:t>
            </a:r>
            <a:r>
              <a:rPr lang="en-GB" dirty="0" err="1"/>
              <a:t>value_username</a:t>
            </a:r>
            <a:r>
              <a:rPr lang="en-GB" dirty="0"/>
              <a:t>+"', '"+</a:t>
            </a:r>
            <a:r>
              <a:rPr lang="en-GB" dirty="0" err="1"/>
              <a:t>value_password</a:t>
            </a:r>
            <a:r>
              <a:rPr lang="en-GB" dirty="0"/>
              <a:t>+"')")</a:t>
            </a:r>
          </a:p>
          <a:p>
            <a:r>
              <a:rPr lang="en-GB" dirty="0"/>
              <a:t>                </a:t>
            </a:r>
            <a:r>
              <a:rPr lang="en-GB" dirty="0" err="1"/>
              <a:t>messagebox.showinfo</a:t>
            </a:r>
            <a:r>
              <a:rPr lang="en-GB" dirty="0"/>
              <a:t>("</a:t>
            </a:r>
            <a:r>
              <a:rPr lang="en-GB" dirty="0" err="1"/>
              <a:t>showinfo</a:t>
            </a:r>
            <a:r>
              <a:rPr lang="en-GB" dirty="0"/>
              <a:t>", "user </a:t>
            </a:r>
            <a:r>
              <a:rPr lang="en-GB" dirty="0" err="1"/>
              <a:t>registred</a:t>
            </a:r>
            <a:r>
              <a:rPr lang="en-GB" dirty="0"/>
              <a:t>")</a:t>
            </a:r>
          </a:p>
          <a:p>
            <a:r>
              <a:rPr lang="en-GB" dirty="0"/>
              <a:t>        else:</a:t>
            </a:r>
          </a:p>
          <a:p>
            <a:r>
              <a:rPr lang="en-GB" dirty="0"/>
              <a:t>                </a:t>
            </a:r>
            <a:r>
              <a:rPr lang="en-GB" dirty="0" err="1"/>
              <a:t>messagebox.showwarning</a:t>
            </a:r>
            <a:r>
              <a:rPr lang="en-GB" dirty="0"/>
              <a:t>("</a:t>
            </a:r>
            <a:r>
              <a:rPr lang="en-GB" dirty="0" err="1"/>
              <a:t>Warning","Incorrect</a:t>
            </a:r>
            <a:r>
              <a:rPr lang="en-GB" dirty="0"/>
              <a:t> login or password")  </a:t>
            </a:r>
          </a:p>
          <a:p>
            <a:r>
              <a:rPr lang="en-GB" dirty="0"/>
              <a:t>        </a:t>
            </a:r>
            <a:r>
              <a:rPr lang="en-GB" dirty="0" err="1"/>
              <a:t>connection_obj.commit</a:t>
            </a:r>
            <a:r>
              <a:rPr lang="en-GB" dirty="0"/>
              <a:t>() </a:t>
            </a:r>
          </a:p>
          <a:p>
            <a:r>
              <a:rPr lang="en-GB" dirty="0"/>
              <a:t>        # Close the connection </a:t>
            </a:r>
          </a:p>
          <a:p>
            <a:r>
              <a:rPr lang="en-GB" dirty="0"/>
              <a:t>        </a:t>
            </a:r>
            <a:r>
              <a:rPr lang="en-GB" dirty="0" err="1"/>
              <a:t>connection_obj.close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5848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D6A6-2909-C1CB-E7E7-1A72A1FC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Task 1: Create </a:t>
            </a:r>
            <a:r>
              <a:rPr lang="en-GB" dirty="0" err="1">
                <a:solidFill>
                  <a:srgbClr val="FF0000"/>
                </a:solidFill>
              </a:rPr>
              <a:t>Tkiniter</a:t>
            </a:r>
            <a:r>
              <a:rPr lang="en-GB" dirty="0">
                <a:solidFill>
                  <a:srgbClr val="FF0000"/>
                </a:solidFill>
              </a:rPr>
              <a:t> window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(use last lesson online shopping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3DF9-4F35-9C65-0A6F-CECF53BE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register customer (insert into customers table)</a:t>
            </a:r>
          </a:p>
          <a:p>
            <a:r>
              <a:rPr lang="en-GB" dirty="0"/>
              <a:t>To input item in the stock table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Extra: to be ready for next lesson</a:t>
            </a:r>
          </a:p>
          <a:p>
            <a:pPr lvl="1"/>
            <a:r>
              <a:rPr lang="en-GB" dirty="0"/>
              <a:t>Encryption of customer data (name and surname)</a:t>
            </a:r>
          </a:p>
          <a:p>
            <a:pPr lvl="1"/>
            <a:r>
              <a:rPr lang="en-GB" dirty="0"/>
              <a:t>Simple way </a:t>
            </a:r>
          </a:p>
          <a:p>
            <a:pPr lvl="1"/>
            <a:r>
              <a:rPr lang="en-GB" dirty="0"/>
              <a:t>Use libraries: (you need to install on your home computers to use)</a:t>
            </a:r>
          </a:p>
          <a:p>
            <a:pPr lvl="2"/>
            <a:r>
              <a:rPr lang="en-GB" dirty="0"/>
              <a:t>import </a:t>
            </a:r>
            <a:r>
              <a:rPr lang="en-GB" dirty="0" err="1"/>
              <a:t>hashlib</a:t>
            </a:r>
            <a:endParaRPr lang="en-GB" dirty="0"/>
          </a:p>
          <a:p>
            <a:pPr lvl="2"/>
            <a:r>
              <a:rPr lang="en-GB" dirty="0"/>
              <a:t>from </a:t>
            </a:r>
            <a:r>
              <a:rPr lang="en-GB" dirty="0" err="1"/>
              <a:t>cryptography.fernet</a:t>
            </a:r>
            <a:r>
              <a:rPr lang="en-GB" dirty="0"/>
              <a:t> import Fernet </a:t>
            </a:r>
          </a:p>
        </p:txBody>
      </p:sp>
    </p:spTree>
    <p:extLst>
      <p:ext uri="{BB962C8B-B14F-4D97-AF65-F5344CB8AC3E}">
        <p14:creationId xmlns:p14="http://schemas.microsoft.com/office/powerpoint/2010/main" val="899115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B9D6-F255-469B-E6F5-2AA9473A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hashlib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4121-166C-C17A-5A00-EEAE6171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#encrypton</a:t>
            </a:r>
          </a:p>
          <a:p>
            <a:r>
              <a:rPr lang="en-GB" dirty="0"/>
              <a:t>        # Create a SHA-256 hash object</a:t>
            </a:r>
          </a:p>
          <a:p>
            <a:r>
              <a:rPr lang="en-GB" dirty="0"/>
              <a:t>        </a:t>
            </a:r>
            <a:r>
              <a:rPr lang="en-GB" dirty="0" err="1"/>
              <a:t>hash_object</a:t>
            </a:r>
            <a:r>
              <a:rPr lang="en-GB" dirty="0"/>
              <a:t> = hashlib.sha256()</a:t>
            </a:r>
          </a:p>
          <a:p>
            <a:r>
              <a:rPr lang="en-GB" dirty="0"/>
              <a:t>        # Convert the password to bytes and hash it</a:t>
            </a:r>
          </a:p>
          <a:p>
            <a:r>
              <a:rPr lang="en-GB" dirty="0"/>
              <a:t>        </a:t>
            </a:r>
            <a:r>
              <a:rPr lang="en-GB" dirty="0" err="1"/>
              <a:t>hash_object.update</a:t>
            </a:r>
            <a:r>
              <a:rPr lang="en-GB" dirty="0"/>
              <a:t>(</a:t>
            </a:r>
            <a:r>
              <a:rPr lang="en-GB" dirty="0" err="1"/>
              <a:t>value_password.encode</a:t>
            </a:r>
            <a:r>
              <a:rPr lang="en-GB" dirty="0"/>
              <a:t>())</a:t>
            </a:r>
          </a:p>
          <a:p>
            <a:r>
              <a:rPr lang="en-GB" dirty="0"/>
              <a:t>        # Get the hex digest of the hash</a:t>
            </a:r>
          </a:p>
          <a:p>
            <a:r>
              <a:rPr lang="en-GB" dirty="0"/>
              <a:t>        </a:t>
            </a:r>
            <a:r>
              <a:rPr lang="en-GB" dirty="0" err="1"/>
              <a:t>hash_password</a:t>
            </a:r>
            <a:r>
              <a:rPr lang="en-GB" dirty="0"/>
              <a:t> = </a:t>
            </a:r>
            <a:r>
              <a:rPr lang="en-GB" dirty="0" err="1"/>
              <a:t>hash_object.hexdigest</a:t>
            </a:r>
            <a:r>
              <a:rPr lang="en-GB" dirty="0"/>
              <a:t>()</a:t>
            </a:r>
          </a:p>
          <a:p>
            <a:r>
              <a:rPr lang="en-GB" dirty="0"/>
              <a:t>        print(</a:t>
            </a:r>
            <a:r>
              <a:rPr lang="en-GB" dirty="0" err="1"/>
              <a:t>hash_password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43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E77C-C8CC-4365-59A1-0C98350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Example: Simple way to encrypt and decrypt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E712B-EBB3-D173-3702-E4B6CCC5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#encrypt</a:t>
            </a:r>
          </a:p>
          <a:p>
            <a:r>
              <a:rPr lang="en-GB" dirty="0"/>
              <a:t>message =  "Hello, do you know my password is pasword123?"</a:t>
            </a:r>
          </a:p>
          <a:p>
            <a:r>
              <a:rPr lang="en-GB" dirty="0"/>
              <a:t>translated =""</a:t>
            </a:r>
          </a:p>
          <a:p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len</a:t>
            </a:r>
            <a:r>
              <a:rPr lang="en-GB" dirty="0"/>
              <a:t>(message)  -  1   </a:t>
            </a:r>
          </a:p>
          <a:p>
            <a:r>
              <a:rPr lang="en-GB" dirty="0"/>
              <a:t>while  </a:t>
            </a:r>
            <a:r>
              <a:rPr lang="en-GB" dirty="0" err="1"/>
              <a:t>i</a:t>
            </a:r>
            <a:r>
              <a:rPr lang="en-GB" dirty="0"/>
              <a:t> &gt;=  0 :   </a:t>
            </a:r>
          </a:p>
          <a:p>
            <a:r>
              <a:rPr lang="en-GB" dirty="0"/>
              <a:t>         translated = translated + message[</a:t>
            </a:r>
            <a:r>
              <a:rPr lang="en-GB" dirty="0" err="1"/>
              <a:t>i</a:t>
            </a:r>
            <a:r>
              <a:rPr lang="en-GB" dirty="0"/>
              <a:t>]      </a:t>
            </a:r>
          </a:p>
          <a:p>
            <a:r>
              <a:rPr lang="en-GB" dirty="0"/>
              <a:t>         </a:t>
            </a:r>
            <a:r>
              <a:rPr lang="en-GB" dirty="0" err="1"/>
              <a:t>i</a:t>
            </a:r>
            <a:r>
              <a:rPr lang="en-GB" dirty="0"/>
              <a:t>  =  </a:t>
            </a:r>
            <a:r>
              <a:rPr lang="en-GB" dirty="0" err="1"/>
              <a:t>i</a:t>
            </a:r>
            <a:r>
              <a:rPr lang="en-GB" dirty="0"/>
              <a:t>  - 1     </a:t>
            </a:r>
          </a:p>
          <a:p>
            <a:r>
              <a:rPr lang="en-GB" dirty="0"/>
              <a:t>print(translated)</a:t>
            </a:r>
          </a:p>
          <a:p>
            <a:r>
              <a:rPr lang="en-GB" dirty="0">
                <a:solidFill>
                  <a:srgbClr val="FF0000"/>
                </a:solidFill>
              </a:rPr>
              <a:t>#decrypt</a:t>
            </a:r>
          </a:p>
          <a:p>
            <a:r>
              <a:rPr lang="en-GB" dirty="0"/>
              <a:t>message =""</a:t>
            </a:r>
          </a:p>
          <a:p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len</a:t>
            </a:r>
            <a:r>
              <a:rPr lang="en-GB" dirty="0"/>
              <a:t>(translated)  -  1   </a:t>
            </a:r>
          </a:p>
          <a:p>
            <a:r>
              <a:rPr lang="en-GB" dirty="0"/>
              <a:t>while  </a:t>
            </a:r>
            <a:r>
              <a:rPr lang="en-GB" dirty="0" err="1"/>
              <a:t>i</a:t>
            </a:r>
            <a:r>
              <a:rPr lang="en-GB" dirty="0"/>
              <a:t> &gt;=  0 :   </a:t>
            </a:r>
          </a:p>
          <a:p>
            <a:r>
              <a:rPr lang="en-GB" dirty="0"/>
              <a:t>         message = message + translated[</a:t>
            </a:r>
            <a:r>
              <a:rPr lang="en-GB" dirty="0" err="1"/>
              <a:t>i</a:t>
            </a:r>
            <a:r>
              <a:rPr lang="en-GB" dirty="0"/>
              <a:t>]      </a:t>
            </a:r>
          </a:p>
          <a:p>
            <a:r>
              <a:rPr lang="en-GB" dirty="0"/>
              <a:t>         </a:t>
            </a:r>
            <a:r>
              <a:rPr lang="en-GB" dirty="0" err="1"/>
              <a:t>i</a:t>
            </a:r>
            <a:r>
              <a:rPr lang="en-GB" dirty="0"/>
              <a:t>  =  </a:t>
            </a:r>
            <a:r>
              <a:rPr lang="en-GB" dirty="0" err="1"/>
              <a:t>i</a:t>
            </a:r>
            <a:r>
              <a:rPr lang="en-GB" dirty="0"/>
              <a:t>  - 1     </a:t>
            </a:r>
          </a:p>
          <a:p>
            <a:r>
              <a:rPr lang="en-GB" dirty="0"/>
              <a:t>print(message)</a:t>
            </a:r>
          </a:p>
        </p:txBody>
      </p:sp>
    </p:spTree>
    <p:extLst>
      <p:ext uri="{BB962C8B-B14F-4D97-AF65-F5344CB8AC3E}">
        <p14:creationId xmlns:p14="http://schemas.microsoft.com/office/powerpoint/2010/main" val="261853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F11C-FD83-D8D1-D72B-7F304313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FF0000"/>
                </a:solidFill>
                <a:effectLst/>
                <a:latin typeface="Nunito" pitchFamily="2" charset="0"/>
              </a:rPr>
              <a:t>Python (GUI)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5C4F2-C34C-0FEE-FD75-6049BD6B3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0049" y="1586701"/>
            <a:ext cx="10264028" cy="43729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73239"/>
              </a:solidFill>
              <a:latin typeface="Nunito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There are two main methods which needs to create the Python application with GUI.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rgbClr val="273239"/>
              </a:solidFill>
              <a:latin typeface="Nunito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1. ‘Tk(</a:t>
            </a:r>
            <a:r>
              <a:rPr lang="en-US" altLang="en-US" sz="2000" dirty="0" err="1">
                <a:solidFill>
                  <a:srgbClr val="273239"/>
                </a:solidFill>
                <a:latin typeface="Nunito" pitchFamily="2" charset="0"/>
              </a:rPr>
              <a:t>className</a:t>
            </a: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=’Tk’)’.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To change the name of the window: change the </a:t>
            </a:r>
            <a:r>
              <a:rPr lang="en-US" altLang="en-US" sz="2000" dirty="0" err="1">
                <a:solidFill>
                  <a:srgbClr val="273239"/>
                </a:solidFill>
                <a:latin typeface="Nunito" pitchFamily="2" charset="0"/>
              </a:rPr>
              <a:t>className</a:t>
            </a: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The basic code used to create the main window is: m=</a:t>
            </a:r>
            <a:r>
              <a:rPr lang="en-US" altLang="en-US" sz="2000" dirty="0" err="1">
                <a:solidFill>
                  <a:srgbClr val="273239"/>
                </a:solidFill>
                <a:latin typeface="Nunito" pitchFamily="2" charset="0"/>
              </a:rPr>
              <a:t>tkinter</a:t>
            </a: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Tk() where m is the name of the main window object.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rgbClr val="273239"/>
              </a:solidFill>
              <a:latin typeface="Nunito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 </a:t>
            </a:r>
            <a:r>
              <a:rPr lang="en-US" altLang="en-US" sz="2000" dirty="0" err="1">
                <a:solidFill>
                  <a:srgbClr val="273239"/>
                </a:solidFill>
                <a:latin typeface="Nunito" pitchFamily="2" charset="0"/>
              </a:rPr>
              <a:t>mainloop</a:t>
            </a: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(): There is a method known by the name </a:t>
            </a:r>
            <a:r>
              <a:rPr lang="en-US" altLang="en-US" sz="2000" dirty="0" err="1">
                <a:solidFill>
                  <a:srgbClr val="273239"/>
                </a:solidFill>
                <a:latin typeface="Nunito" pitchFamily="2" charset="0"/>
              </a:rPr>
              <a:t>mainloop</a:t>
            </a: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().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 </a:t>
            </a:r>
            <a:r>
              <a:rPr lang="en-US" altLang="en-US" sz="2000" dirty="0" err="1">
                <a:solidFill>
                  <a:srgbClr val="273239"/>
                </a:solidFill>
                <a:latin typeface="Nunito" pitchFamily="2" charset="0"/>
              </a:rPr>
              <a:t>mainloop</a:t>
            </a: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() is an infinite loop used to run the application, wait for an event to occur and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process the event as long as the window is not (</a:t>
            </a:r>
            <a:r>
              <a:rPr lang="en-US" altLang="en-US" sz="2000" dirty="0" err="1">
                <a:solidFill>
                  <a:srgbClr val="273239"/>
                </a:solidFill>
                <a:latin typeface="Nunito" pitchFamily="2" charset="0"/>
              </a:rPr>
              <a:t>closed.m.mainloop</a:t>
            </a:r>
            <a:r>
              <a:rPr lang="en-US" altLang="en-US" sz="2000" dirty="0">
                <a:solidFill>
                  <a:srgbClr val="273239"/>
                </a:solidFill>
                <a:latin typeface="Nunito" pitchFamily="2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rgbClr val="273239"/>
              </a:solidFill>
              <a:latin typeface="Nunito" pitchFamily="2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rgbClr val="273239"/>
              </a:solidFill>
              <a:latin typeface="Nunito" pitchFamily="2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62ABC1-9EC2-8224-FF21-2ECEEE62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0"/>
            <a:ext cx="12172950" cy="52387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BA3DB4-EB70-1E7B-A39E-5C08C090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9375"/>
            <a:ext cx="10515600" cy="1325563"/>
          </a:xfrm>
        </p:spPr>
        <p:txBody>
          <a:bodyPr/>
          <a:lstStyle/>
          <a:p>
            <a:r>
              <a:rPr lang="en-GB" b="0" i="0" dirty="0">
                <a:solidFill>
                  <a:srgbClr val="FF0000"/>
                </a:solidFill>
                <a:effectLst/>
                <a:latin typeface="Nunito" pitchFamily="2" charset="0"/>
              </a:rPr>
              <a:t>Python (GUI): Example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5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84C459-AEFF-09C2-0B89-5A9EE024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933450"/>
            <a:ext cx="12153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0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6563D3-C194-2C31-FF9B-F3CF82C3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713"/>
            <a:ext cx="11753850" cy="504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C3932-F36A-9673-9CF5-781C2452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14300"/>
            <a:ext cx="8382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6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D6E2-C05D-1544-D78C-D3039BFB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CF3D9-738F-032E-3987-D09E3C1A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527"/>
            <a:ext cx="5747431" cy="3381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4629B-3679-784E-89F0-730A87C8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31" y="1934527"/>
            <a:ext cx="62960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0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D3D3-FFC3-B816-BCA8-073EB873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A508F-94F0-7202-B59A-57D619280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2153920"/>
            <a:ext cx="6210300" cy="350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78E98-53DE-87A6-1B45-EA6F14AC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67" y="1924685"/>
            <a:ext cx="5991225" cy="333375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A27D991-91C7-6FEE-3EF3-021C84468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5492919"/>
            <a:ext cx="50390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tk.Tk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r.title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‘frame1'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tk.Button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(r, text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‘exit'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command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r.destroy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button.pack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r.mainloop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6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0973-A338-9E2A-686B-99A9D4BD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Button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63015-1F13-0309-5282-5D1400D0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2697"/>
            <a:ext cx="88677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8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1244</Words>
  <Application>Microsoft Office PowerPoint</Application>
  <PresentationFormat>Widescreen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Nunito</vt:lpstr>
      <vt:lpstr>Office Theme</vt:lpstr>
      <vt:lpstr>PowerPoint Presentation</vt:lpstr>
      <vt:lpstr>Python (GUI)</vt:lpstr>
      <vt:lpstr>Python (GUI)</vt:lpstr>
      <vt:lpstr>Python (GUI): Example</vt:lpstr>
      <vt:lpstr>PowerPoint Presentation</vt:lpstr>
      <vt:lpstr>PowerPoint Presentation</vt:lpstr>
      <vt:lpstr>Label</vt:lpstr>
      <vt:lpstr>Button</vt:lpstr>
      <vt:lpstr>Button Function</vt:lpstr>
      <vt:lpstr>Entry </vt:lpstr>
      <vt:lpstr>Combobox</vt:lpstr>
      <vt:lpstr>Checkbutton </vt:lpstr>
      <vt:lpstr>Radiobutton</vt:lpstr>
      <vt:lpstr>MessageBox</vt:lpstr>
      <vt:lpstr>PowerPoint Presentation</vt:lpstr>
      <vt:lpstr>Tkinter – Geometry Class </vt:lpstr>
      <vt:lpstr>Mouse events</vt:lpstr>
      <vt:lpstr>Example: Python - SQLite: Login and password check (Validation)</vt:lpstr>
      <vt:lpstr>Example 2: Python - SQLite: check the verification of Login details and register customer</vt:lpstr>
      <vt:lpstr>Tkinter: Creating window application</vt:lpstr>
      <vt:lpstr>Adding Entry and Button</vt:lpstr>
      <vt:lpstr>Function: validateLogin</vt:lpstr>
      <vt:lpstr>Function: register_customer</vt:lpstr>
      <vt:lpstr>Task 1: Create Tkiniter window  (use last lesson online shopping database)</vt:lpstr>
      <vt:lpstr>import hashlib </vt:lpstr>
      <vt:lpstr>Example: Simple way to encrypt and decrypt </vt:lpstr>
    </vt:vector>
  </TitlesOfParts>
  <Company>Solent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Armen Petrosyan</dc:creator>
  <cp:lastModifiedBy>Armen Petrosyan</cp:lastModifiedBy>
  <cp:revision>2</cp:revision>
  <dcterms:created xsi:type="dcterms:W3CDTF">2023-10-23T11:40:50Z</dcterms:created>
  <dcterms:modified xsi:type="dcterms:W3CDTF">2023-10-24T19:26:01Z</dcterms:modified>
</cp:coreProperties>
</file>