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60" r:id="rId5"/>
    <p:sldId id="258" r:id="rId6"/>
    <p:sldId id="257" r:id="rId7"/>
    <p:sldId id="261" r:id="rId8"/>
    <p:sldId id="263" r:id="rId9"/>
    <p:sldId id="264" r:id="rId10"/>
    <p:sldId id="269" r:id="rId11"/>
    <p:sldId id="265" r:id="rId12"/>
    <p:sldId id="266" r:id="rId13"/>
    <p:sldId id="268" r:id="rId14"/>
    <p:sldId id="270" r:id="rId15"/>
    <p:sldId id="267"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A98D4D-C46C-4F80-998E-35A505AF04F3}" v="1" dt="2023-10-29T18:52:15.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men Petrosyan" userId="49966107-b535-4a9d-894b-7ff9a44c94d6" providerId="ADAL" clId="{DBA98D4D-C46C-4F80-998E-35A505AF04F3}"/>
    <pc:docChg chg="undo custSel addSld modSld sldOrd">
      <pc:chgData name="Armen Petrosyan" userId="49966107-b535-4a9d-894b-7ff9a44c94d6" providerId="ADAL" clId="{DBA98D4D-C46C-4F80-998E-35A505AF04F3}" dt="2023-10-31T19:14:15.983" v="555" actId="20577"/>
      <pc:docMkLst>
        <pc:docMk/>
      </pc:docMkLst>
      <pc:sldChg chg="modSp mod">
        <pc:chgData name="Armen Petrosyan" userId="49966107-b535-4a9d-894b-7ff9a44c94d6" providerId="ADAL" clId="{DBA98D4D-C46C-4F80-998E-35A505AF04F3}" dt="2023-10-29T19:34:03.709" v="209" actId="20577"/>
        <pc:sldMkLst>
          <pc:docMk/>
          <pc:sldMk cId="3933779432" sldId="256"/>
        </pc:sldMkLst>
        <pc:spChg chg="mod">
          <ac:chgData name="Armen Petrosyan" userId="49966107-b535-4a9d-894b-7ff9a44c94d6" providerId="ADAL" clId="{DBA98D4D-C46C-4F80-998E-35A505AF04F3}" dt="2023-10-29T19:34:03.709" v="209" actId="20577"/>
          <ac:spMkLst>
            <pc:docMk/>
            <pc:sldMk cId="3933779432" sldId="256"/>
            <ac:spMk id="2" creationId="{3595E466-84FB-383A-AD51-BEC7EC3F6DD2}"/>
          </ac:spMkLst>
        </pc:spChg>
      </pc:sldChg>
      <pc:sldChg chg="modSp mod ord">
        <pc:chgData name="Armen Petrosyan" userId="49966107-b535-4a9d-894b-7ff9a44c94d6" providerId="ADAL" clId="{DBA98D4D-C46C-4F80-998E-35A505AF04F3}" dt="2023-10-29T19:35:20.151" v="215"/>
        <pc:sldMkLst>
          <pc:docMk/>
          <pc:sldMk cId="3911076022" sldId="257"/>
        </pc:sldMkLst>
        <pc:spChg chg="mod">
          <ac:chgData name="Armen Petrosyan" userId="49966107-b535-4a9d-894b-7ff9a44c94d6" providerId="ADAL" clId="{DBA98D4D-C46C-4F80-998E-35A505AF04F3}" dt="2023-10-29T19:33:19.995" v="203" actId="20577"/>
          <ac:spMkLst>
            <pc:docMk/>
            <pc:sldMk cId="3911076022" sldId="257"/>
            <ac:spMk id="2" creationId="{7C62BA9A-559F-A390-F273-0F0AF10E1415}"/>
          </ac:spMkLst>
        </pc:spChg>
      </pc:sldChg>
      <pc:sldChg chg="ord">
        <pc:chgData name="Armen Petrosyan" userId="49966107-b535-4a9d-894b-7ff9a44c94d6" providerId="ADAL" clId="{DBA98D4D-C46C-4F80-998E-35A505AF04F3}" dt="2023-10-29T19:35:20.151" v="215"/>
        <pc:sldMkLst>
          <pc:docMk/>
          <pc:sldMk cId="1043790031" sldId="258"/>
        </pc:sldMkLst>
      </pc:sldChg>
      <pc:sldChg chg="addSp modSp mod">
        <pc:chgData name="Armen Petrosyan" userId="49966107-b535-4a9d-894b-7ff9a44c94d6" providerId="ADAL" clId="{DBA98D4D-C46C-4F80-998E-35A505AF04F3}" dt="2023-10-29T18:33:03.915" v="2" actId="1076"/>
        <pc:sldMkLst>
          <pc:docMk/>
          <pc:sldMk cId="4247330161" sldId="259"/>
        </pc:sldMkLst>
        <pc:picChg chg="add mod">
          <ac:chgData name="Armen Petrosyan" userId="49966107-b535-4a9d-894b-7ff9a44c94d6" providerId="ADAL" clId="{DBA98D4D-C46C-4F80-998E-35A505AF04F3}" dt="2023-10-29T18:33:03.915" v="2" actId="1076"/>
          <ac:picMkLst>
            <pc:docMk/>
            <pc:sldMk cId="4247330161" sldId="259"/>
            <ac:picMk id="5" creationId="{353BA44F-3837-C611-B159-944BDC9A45FF}"/>
          </ac:picMkLst>
        </pc:picChg>
      </pc:sldChg>
      <pc:sldChg chg="addSp delSp modSp mod">
        <pc:chgData name="Armen Petrosyan" userId="49966107-b535-4a9d-894b-7ff9a44c94d6" providerId="ADAL" clId="{DBA98D4D-C46C-4F80-998E-35A505AF04F3}" dt="2023-10-29T18:51:34.194" v="81"/>
        <pc:sldMkLst>
          <pc:docMk/>
          <pc:sldMk cId="2964673659" sldId="260"/>
        </pc:sldMkLst>
        <pc:spChg chg="mod">
          <ac:chgData name="Armen Petrosyan" userId="49966107-b535-4a9d-894b-7ff9a44c94d6" providerId="ADAL" clId="{DBA98D4D-C46C-4F80-998E-35A505AF04F3}" dt="2023-10-29T18:46:02.582" v="26" actId="207"/>
          <ac:spMkLst>
            <pc:docMk/>
            <pc:sldMk cId="2964673659" sldId="260"/>
            <ac:spMk id="2" creationId="{B5C4A0D6-1FF8-4B0C-698C-D14AED191EBC}"/>
          </ac:spMkLst>
        </pc:spChg>
        <pc:spChg chg="del">
          <ac:chgData name="Armen Petrosyan" userId="49966107-b535-4a9d-894b-7ff9a44c94d6" providerId="ADAL" clId="{DBA98D4D-C46C-4F80-998E-35A505AF04F3}" dt="2023-10-29T18:43:19.833" v="3" actId="478"/>
          <ac:spMkLst>
            <pc:docMk/>
            <pc:sldMk cId="2964673659" sldId="260"/>
            <ac:spMk id="3" creationId="{F2DF00AA-9F8B-6903-70D8-BD8C81D2E1C6}"/>
          </ac:spMkLst>
        </pc:spChg>
        <pc:spChg chg="add del mod">
          <ac:chgData name="Armen Petrosyan" userId="49966107-b535-4a9d-894b-7ff9a44c94d6" providerId="ADAL" clId="{DBA98D4D-C46C-4F80-998E-35A505AF04F3}" dt="2023-10-29T18:46:08.955" v="27" actId="478"/>
          <ac:spMkLst>
            <pc:docMk/>
            <pc:sldMk cId="2964673659" sldId="260"/>
            <ac:spMk id="16" creationId="{369C4D90-E49A-B27B-9C6D-083A0A7E9280}"/>
          </ac:spMkLst>
        </pc:spChg>
        <pc:spChg chg="add del">
          <ac:chgData name="Armen Petrosyan" userId="49966107-b535-4a9d-894b-7ff9a44c94d6" providerId="ADAL" clId="{DBA98D4D-C46C-4F80-998E-35A505AF04F3}" dt="2023-10-29T18:46:22.991" v="29" actId="478"/>
          <ac:spMkLst>
            <pc:docMk/>
            <pc:sldMk cId="2964673659" sldId="260"/>
            <ac:spMk id="18" creationId="{0193A6C3-579B-684E-48F1-B2E4F3AC5563}"/>
          </ac:spMkLst>
        </pc:spChg>
        <pc:spChg chg="add mod">
          <ac:chgData name="Armen Petrosyan" userId="49966107-b535-4a9d-894b-7ff9a44c94d6" providerId="ADAL" clId="{DBA98D4D-C46C-4F80-998E-35A505AF04F3}" dt="2023-10-29T18:50:03.500" v="75" actId="1076"/>
          <ac:spMkLst>
            <pc:docMk/>
            <pc:sldMk cId="2964673659" sldId="260"/>
            <ac:spMk id="19" creationId="{609D797C-CAEC-C468-4CC1-CA6D4BDB2F75}"/>
          </ac:spMkLst>
        </pc:spChg>
        <pc:spChg chg="add mod">
          <ac:chgData name="Armen Petrosyan" userId="49966107-b535-4a9d-894b-7ff9a44c94d6" providerId="ADAL" clId="{DBA98D4D-C46C-4F80-998E-35A505AF04F3}" dt="2023-10-29T18:50:05.852" v="76" actId="1076"/>
          <ac:spMkLst>
            <pc:docMk/>
            <pc:sldMk cId="2964673659" sldId="260"/>
            <ac:spMk id="20" creationId="{682A2F0E-2F97-9897-089F-79549B8121B5}"/>
          </ac:spMkLst>
        </pc:spChg>
        <pc:spChg chg="add mod">
          <ac:chgData name="Armen Petrosyan" userId="49966107-b535-4a9d-894b-7ff9a44c94d6" providerId="ADAL" clId="{DBA98D4D-C46C-4F80-998E-35A505AF04F3}" dt="2023-10-29T18:50:13.473" v="78" actId="20577"/>
          <ac:spMkLst>
            <pc:docMk/>
            <pc:sldMk cId="2964673659" sldId="260"/>
            <ac:spMk id="22" creationId="{EF43B464-B1B6-CB4E-7596-4E3CE41EA613}"/>
          </ac:spMkLst>
        </pc:spChg>
        <pc:spChg chg="add mod">
          <ac:chgData name="Armen Petrosyan" userId="49966107-b535-4a9d-894b-7ff9a44c94d6" providerId="ADAL" clId="{DBA98D4D-C46C-4F80-998E-35A505AF04F3}" dt="2023-10-29T18:51:34.194" v="81"/>
          <ac:spMkLst>
            <pc:docMk/>
            <pc:sldMk cId="2964673659" sldId="260"/>
            <ac:spMk id="24" creationId="{40F676E4-5D9B-495C-403A-2AA9D88B9E00}"/>
          </ac:spMkLst>
        </pc:spChg>
        <pc:picChg chg="add mod">
          <ac:chgData name="Armen Petrosyan" userId="49966107-b535-4a9d-894b-7ff9a44c94d6" providerId="ADAL" clId="{DBA98D4D-C46C-4F80-998E-35A505AF04F3}" dt="2023-10-29T18:49:59.370" v="73" actId="1076"/>
          <ac:picMkLst>
            <pc:docMk/>
            <pc:sldMk cId="2964673659" sldId="260"/>
            <ac:picMk id="5" creationId="{70E6EA31-E924-07A3-AB2D-370FA765C0EF}"/>
          </ac:picMkLst>
        </pc:picChg>
        <pc:cxnChg chg="add del mod">
          <ac:chgData name="Armen Petrosyan" userId="49966107-b535-4a9d-894b-7ff9a44c94d6" providerId="ADAL" clId="{DBA98D4D-C46C-4F80-998E-35A505AF04F3}" dt="2023-10-29T18:44:14.135" v="10" actId="478"/>
          <ac:cxnSpMkLst>
            <pc:docMk/>
            <pc:sldMk cId="2964673659" sldId="260"/>
            <ac:cxnSpMk id="7" creationId="{F282A684-B271-9CCE-530E-31688DB32AFB}"/>
          </ac:cxnSpMkLst>
        </pc:cxnChg>
        <pc:cxnChg chg="add del mod">
          <ac:chgData name="Armen Petrosyan" userId="49966107-b535-4a9d-894b-7ff9a44c94d6" providerId="ADAL" clId="{DBA98D4D-C46C-4F80-998E-35A505AF04F3}" dt="2023-10-29T18:44:51.562" v="17" actId="478"/>
          <ac:cxnSpMkLst>
            <pc:docMk/>
            <pc:sldMk cId="2964673659" sldId="260"/>
            <ac:cxnSpMk id="11" creationId="{17A94A93-FAE3-12BA-D04F-83DD25A6797B}"/>
          </ac:cxnSpMkLst>
        </pc:cxnChg>
      </pc:sldChg>
      <pc:sldChg chg="modSp mod">
        <pc:chgData name="Armen Petrosyan" userId="49966107-b535-4a9d-894b-7ff9a44c94d6" providerId="ADAL" clId="{DBA98D4D-C46C-4F80-998E-35A505AF04F3}" dt="2023-10-29T19:35:29.891" v="220" actId="20577"/>
        <pc:sldMkLst>
          <pc:docMk/>
          <pc:sldMk cId="231340325" sldId="261"/>
        </pc:sldMkLst>
        <pc:spChg chg="mod">
          <ac:chgData name="Armen Petrosyan" userId="49966107-b535-4a9d-894b-7ff9a44c94d6" providerId="ADAL" clId="{DBA98D4D-C46C-4F80-998E-35A505AF04F3}" dt="2023-10-29T19:35:29.891" v="220" actId="20577"/>
          <ac:spMkLst>
            <pc:docMk/>
            <pc:sldMk cId="231340325" sldId="261"/>
            <ac:spMk id="2" creationId="{61DADFDA-8559-A207-93F6-1085F4DE214B}"/>
          </ac:spMkLst>
        </pc:spChg>
        <pc:spChg chg="mod">
          <ac:chgData name="Armen Petrosyan" userId="49966107-b535-4a9d-894b-7ff9a44c94d6" providerId="ADAL" clId="{DBA98D4D-C46C-4F80-998E-35A505AF04F3}" dt="2023-10-29T18:52:15.611" v="83" actId="20577"/>
          <ac:spMkLst>
            <pc:docMk/>
            <pc:sldMk cId="231340325" sldId="261"/>
            <ac:spMk id="3" creationId="{A303CA9F-893A-02B2-411B-475072E97999}"/>
          </ac:spMkLst>
        </pc:spChg>
      </pc:sldChg>
      <pc:sldChg chg="modSp mod ord">
        <pc:chgData name="Armen Petrosyan" userId="49966107-b535-4a9d-894b-7ff9a44c94d6" providerId="ADAL" clId="{DBA98D4D-C46C-4F80-998E-35A505AF04F3}" dt="2023-10-29T19:33:45.181" v="205"/>
        <pc:sldMkLst>
          <pc:docMk/>
          <pc:sldMk cId="704456693" sldId="262"/>
        </pc:sldMkLst>
        <pc:spChg chg="mod">
          <ac:chgData name="Armen Petrosyan" userId="49966107-b535-4a9d-894b-7ff9a44c94d6" providerId="ADAL" clId="{DBA98D4D-C46C-4F80-998E-35A505AF04F3}" dt="2023-10-29T18:54:19.151" v="102" actId="207"/>
          <ac:spMkLst>
            <pc:docMk/>
            <pc:sldMk cId="704456693" sldId="262"/>
            <ac:spMk id="2" creationId="{A2BE26B7-5B9D-A6AE-8665-9A117AA27464}"/>
          </ac:spMkLst>
        </pc:spChg>
        <pc:spChg chg="mod">
          <ac:chgData name="Armen Petrosyan" userId="49966107-b535-4a9d-894b-7ff9a44c94d6" providerId="ADAL" clId="{DBA98D4D-C46C-4F80-998E-35A505AF04F3}" dt="2023-10-29T18:54:04.475" v="100"/>
          <ac:spMkLst>
            <pc:docMk/>
            <pc:sldMk cId="704456693" sldId="262"/>
            <ac:spMk id="3" creationId="{37C2CD48-B2A4-0F84-20EF-413E020DCD4A}"/>
          </ac:spMkLst>
        </pc:spChg>
      </pc:sldChg>
      <pc:sldChg chg="modSp new mod">
        <pc:chgData name="Armen Petrosyan" userId="49966107-b535-4a9d-894b-7ff9a44c94d6" providerId="ADAL" clId="{DBA98D4D-C46C-4F80-998E-35A505AF04F3}" dt="2023-10-29T18:56:44.005" v="112"/>
        <pc:sldMkLst>
          <pc:docMk/>
          <pc:sldMk cId="3912343796" sldId="263"/>
        </pc:sldMkLst>
        <pc:spChg chg="mod">
          <ac:chgData name="Armen Petrosyan" userId="49966107-b535-4a9d-894b-7ff9a44c94d6" providerId="ADAL" clId="{DBA98D4D-C46C-4F80-998E-35A505AF04F3}" dt="2023-10-29T18:55:45.740" v="109" actId="207"/>
          <ac:spMkLst>
            <pc:docMk/>
            <pc:sldMk cId="3912343796" sldId="263"/>
            <ac:spMk id="2" creationId="{5C2979C6-8B22-91FE-C3FB-FA5E0058EAA4}"/>
          </ac:spMkLst>
        </pc:spChg>
        <pc:spChg chg="mod">
          <ac:chgData name="Armen Petrosyan" userId="49966107-b535-4a9d-894b-7ff9a44c94d6" providerId="ADAL" clId="{DBA98D4D-C46C-4F80-998E-35A505AF04F3}" dt="2023-10-29T18:56:44.005" v="112"/>
          <ac:spMkLst>
            <pc:docMk/>
            <pc:sldMk cId="3912343796" sldId="263"/>
            <ac:spMk id="3" creationId="{0DC51B2E-37E3-FC3D-7955-D38D8F5FA614}"/>
          </ac:spMkLst>
        </pc:spChg>
      </pc:sldChg>
      <pc:sldChg chg="modSp new mod">
        <pc:chgData name="Armen Petrosyan" userId="49966107-b535-4a9d-894b-7ff9a44c94d6" providerId="ADAL" clId="{DBA98D4D-C46C-4F80-998E-35A505AF04F3}" dt="2023-10-29T18:58:33.430" v="115"/>
        <pc:sldMkLst>
          <pc:docMk/>
          <pc:sldMk cId="3864068457" sldId="264"/>
        </pc:sldMkLst>
        <pc:spChg chg="mod">
          <ac:chgData name="Armen Petrosyan" userId="49966107-b535-4a9d-894b-7ff9a44c94d6" providerId="ADAL" clId="{DBA98D4D-C46C-4F80-998E-35A505AF04F3}" dt="2023-10-29T18:58:20.947" v="114" actId="207"/>
          <ac:spMkLst>
            <pc:docMk/>
            <pc:sldMk cId="3864068457" sldId="264"/>
            <ac:spMk id="2" creationId="{298A6C78-131E-217B-374C-C5DE71450AAF}"/>
          </ac:spMkLst>
        </pc:spChg>
        <pc:spChg chg="mod">
          <ac:chgData name="Armen Petrosyan" userId="49966107-b535-4a9d-894b-7ff9a44c94d6" providerId="ADAL" clId="{DBA98D4D-C46C-4F80-998E-35A505AF04F3}" dt="2023-10-29T18:58:33.430" v="115"/>
          <ac:spMkLst>
            <pc:docMk/>
            <pc:sldMk cId="3864068457" sldId="264"/>
            <ac:spMk id="3" creationId="{9EFB0704-F08F-7088-B8BF-B3040B3CD7EA}"/>
          </ac:spMkLst>
        </pc:spChg>
      </pc:sldChg>
      <pc:sldChg chg="modSp new mod">
        <pc:chgData name="Armen Petrosyan" userId="49966107-b535-4a9d-894b-7ff9a44c94d6" providerId="ADAL" clId="{DBA98D4D-C46C-4F80-998E-35A505AF04F3}" dt="2023-10-29T19:18:27.303" v="161" actId="27636"/>
        <pc:sldMkLst>
          <pc:docMk/>
          <pc:sldMk cId="2642139279" sldId="265"/>
        </pc:sldMkLst>
        <pc:spChg chg="mod">
          <ac:chgData name="Armen Petrosyan" userId="49966107-b535-4a9d-894b-7ff9a44c94d6" providerId="ADAL" clId="{DBA98D4D-C46C-4F80-998E-35A505AF04F3}" dt="2023-10-29T19:03:41.686" v="135" actId="20577"/>
          <ac:spMkLst>
            <pc:docMk/>
            <pc:sldMk cId="2642139279" sldId="265"/>
            <ac:spMk id="2" creationId="{A2B25574-ECFB-A659-F0C5-46AE1BEF8170}"/>
          </ac:spMkLst>
        </pc:spChg>
        <pc:spChg chg="mod">
          <ac:chgData name="Armen Petrosyan" userId="49966107-b535-4a9d-894b-7ff9a44c94d6" providerId="ADAL" clId="{DBA98D4D-C46C-4F80-998E-35A505AF04F3}" dt="2023-10-29T19:18:27.303" v="161" actId="27636"/>
          <ac:spMkLst>
            <pc:docMk/>
            <pc:sldMk cId="2642139279" sldId="265"/>
            <ac:spMk id="3" creationId="{A4FC85A8-39AE-E21D-054A-390BB1634825}"/>
          </ac:spMkLst>
        </pc:spChg>
      </pc:sldChg>
      <pc:sldChg chg="delSp modSp new mod">
        <pc:chgData name="Armen Petrosyan" userId="49966107-b535-4a9d-894b-7ff9a44c94d6" providerId="ADAL" clId="{DBA98D4D-C46C-4F80-998E-35A505AF04F3}" dt="2023-10-29T19:30:56.566" v="167" actId="20577"/>
        <pc:sldMkLst>
          <pc:docMk/>
          <pc:sldMk cId="130045605" sldId="266"/>
        </pc:sldMkLst>
        <pc:spChg chg="del">
          <ac:chgData name="Armen Petrosyan" userId="49966107-b535-4a9d-894b-7ff9a44c94d6" providerId="ADAL" clId="{DBA98D4D-C46C-4F80-998E-35A505AF04F3}" dt="2023-10-29T19:18:42.583" v="165" actId="478"/>
          <ac:spMkLst>
            <pc:docMk/>
            <pc:sldMk cId="130045605" sldId="266"/>
            <ac:spMk id="2" creationId="{11A5434E-8608-3412-31DC-CFC2DCC0BB87}"/>
          </ac:spMkLst>
        </pc:spChg>
        <pc:spChg chg="mod">
          <ac:chgData name="Armen Petrosyan" userId="49966107-b535-4a9d-894b-7ff9a44c94d6" providerId="ADAL" clId="{DBA98D4D-C46C-4F80-998E-35A505AF04F3}" dt="2023-10-29T19:30:56.566" v="167" actId="20577"/>
          <ac:spMkLst>
            <pc:docMk/>
            <pc:sldMk cId="130045605" sldId="266"/>
            <ac:spMk id="3" creationId="{930CBB51-318B-D345-5D04-BCEE0DFE7BDB}"/>
          </ac:spMkLst>
        </pc:spChg>
      </pc:sldChg>
      <pc:sldChg chg="modSp new mod">
        <pc:chgData name="Armen Petrosyan" userId="49966107-b535-4a9d-894b-7ff9a44c94d6" providerId="ADAL" clId="{DBA98D4D-C46C-4F80-998E-35A505AF04F3}" dt="2023-10-31T19:14:15.983" v="555" actId="20577"/>
        <pc:sldMkLst>
          <pc:docMk/>
          <pc:sldMk cId="4288081483" sldId="267"/>
        </pc:sldMkLst>
        <pc:spChg chg="mod">
          <ac:chgData name="Armen Petrosyan" userId="49966107-b535-4a9d-894b-7ff9a44c94d6" providerId="ADAL" clId="{DBA98D4D-C46C-4F80-998E-35A505AF04F3}" dt="2023-10-29T19:59:08.141" v="546" actId="207"/>
          <ac:spMkLst>
            <pc:docMk/>
            <pc:sldMk cId="4288081483" sldId="267"/>
            <ac:spMk id="2" creationId="{CAD13822-A9F3-5216-BD40-F216AE18562B}"/>
          </ac:spMkLst>
        </pc:spChg>
        <pc:spChg chg="mod">
          <ac:chgData name="Armen Petrosyan" userId="49966107-b535-4a9d-894b-7ff9a44c94d6" providerId="ADAL" clId="{DBA98D4D-C46C-4F80-998E-35A505AF04F3}" dt="2023-10-31T19:14:15.983" v="555" actId="20577"/>
          <ac:spMkLst>
            <pc:docMk/>
            <pc:sldMk cId="4288081483" sldId="267"/>
            <ac:spMk id="3" creationId="{D15563BA-8B7C-972C-E0DD-6C855E40229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1907-5176-DD2F-C888-FF546B86E59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EF6841D-98D8-3F8F-0302-4B014782E3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0930D42-B1B3-3DFF-0BD5-C7F857A2431D}"/>
              </a:ext>
            </a:extLst>
          </p:cNvPr>
          <p:cNvSpPr>
            <a:spLocks noGrp="1"/>
          </p:cNvSpPr>
          <p:nvPr>
            <p:ph type="dt" sz="half" idx="10"/>
          </p:nvPr>
        </p:nvSpPr>
        <p:spPr/>
        <p:txBody>
          <a:bodyPr/>
          <a:lstStyle/>
          <a:p>
            <a:fld id="{614BF74D-3BCE-419B-BB39-8E05455FF22B}" type="datetimeFigureOut">
              <a:rPr lang="en-GB" smtClean="0"/>
              <a:t>20/03/2025</a:t>
            </a:fld>
            <a:endParaRPr lang="en-GB"/>
          </a:p>
        </p:txBody>
      </p:sp>
      <p:sp>
        <p:nvSpPr>
          <p:cNvPr id="5" name="Footer Placeholder 4">
            <a:extLst>
              <a:ext uri="{FF2B5EF4-FFF2-40B4-BE49-F238E27FC236}">
                <a16:creationId xmlns:a16="http://schemas.microsoft.com/office/drawing/2014/main" id="{F361306F-8EA1-898A-4EEB-42C2F99E10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3E23F9-E513-677B-9814-BE93D2546A67}"/>
              </a:ext>
            </a:extLst>
          </p:cNvPr>
          <p:cNvSpPr>
            <a:spLocks noGrp="1"/>
          </p:cNvSpPr>
          <p:nvPr>
            <p:ph type="sldNum" sz="quarter" idx="12"/>
          </p:nvPr>
        </p:nvSpPr>
        <p:spPr/>
        <p:txBody>
          <a:bodyPr/>
          <a:lstStyle/>
          <a:p>
            <a:fld id="{7E794E8F-6EFA-4B27-B436-B5FC3C72C64C}" type="slidenum">
              <a:rPr lang="en-GB" smtClean="0"/>
              <a:t>‹#›</a:t>
            </a:fld>
            <a:endParaRPr lang="en-GB"/>
          </a:p>
        </p:txBody>
      </p:sp>
    </p:spTree>
    <p:extLst>
      <p:ext uri="{BB962C8B-B14F-4D97-AF65-F5344CB8AC3E}">
        <p14:creationId xmlns:p14="http://schemas.microsoft.com/office/powerpoint/2010/main" val="74412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A7D7-E322-6BE3-B22A-C495BFE65DD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C3509BB-145D-B103-5C79-64B1B6895A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43A051C-C0A0-3833-0FF7-EC3B1D1C2A6F}"/>
              </a:ext>
            </a:extLst>
          </p:cNvPr>
          <p:cNvSpPr>
            <a:spLocks noGrp="1"/>
          </p:cNvSpPr>
          <p:nvPr>
            <p:ph type="dt" sz="half" idx="10"/>
          </p:nvPr>
        </p:nvSpPr>
        <p:spPr/>
        <p:txBody>
          <a:bodyPr/>
          <a:lstStyle/>
          <a:p>
            <a:fld id="{614BF74D-3BCE-419B-BB39-8E05455FF22B}" type="datetimeFigureOut">
              <a:rPr lang="en-GB" smtClean="0"/>
              <a:t>20/03/2025</a:t>
            </a:fld>
            <a:endParaRPr lang="en-GB"/>
          </a:p>
        </p:txBody>
      </p:sp>
      <p:sp>
        <p:nvSpPr>
          <p:cNvPr id="5" name="Footer Placeholder 4">
            <a:extLst>
              <a:ext uri="{FF2B5EF4-FFF2-40B4-BE49-F238E27FC236}">
                <a16:creationId xmlns:a16="http://schemas.microsoft.com/office/drawing/2014/main" id="{F2643286-B07C-0544-F652-C9401EEB75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2D9269-F5B2-12AE-42DE-CA3CB87CBF02}"/>
              </a:ext>
            </a:extLst>
          </p:cNvPr>
          <p:cNvSpPr>
            <a:spLocks noGrp="1"/>
          </p:cNvSpPr>
          <p:nvPr>
            <p:ph type="sldNum" sz="quarter" idx="12"/>
          </p:nvPr>
        </p:nvSpPr>
        <p:spPr/>
        <p:txBody>
          <a:bodyPr/>
          <a:lstStyle/>
          <a:p>
            <a:fld id="{7E794E8F-6EFA-4B27-B436-B5FC3C72C64C}" type="slidenum">
              <a:rPr lang="en-GB" smtClean="0"/>
              <a:t>‹#›</a:t>
            </a:fld>
            <a:endParaRPr lang="en-GB"/>
          </a:p>
        </p:txBody>
      </p:sp>
    </p:spTree>
    <p:extLst>
      <p:ext uri="{BB962C8B-B14F-4D97-AF65-F5344CB8AC3E}">
        <p14:creationId xmlns:p14="http://schemas.microsoft.com/office/powerpoint/2010/main" val="206159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B3897-A9D8-A283-F09D-E6DA01F5F5C5}"/>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13648EB-82A4-AD9A-AB30-DD0AF5BA043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4E1324E-705F-FCEF-6E75-CF0B89162B07}"/>
              </a:ext>
            </a:extLst>
          </p:cNvPr>
          <p:cNvSpPr>
            <a:spLocks noGrp="1"/>
          </p:cNvSpPr>
          <p:nvPr>
            <p:ph type="dt" sz="half" idx="10"/>
          </p:nvPr>
        </p:nvSpPr>
        <p:spPr/>
        <p:txBody>
          <a:bodyPr/>
          <a:lstStyle/>
          <a:p>
            <a:fld id="{614BF74D-3BCE-419B-BB39-8E05455FF22B}" type="datetimeFigureOut">
              <a:rPr lang="en-GB" smtClean="0"/>
              <a:t>20/03/2025</a:t>
            </a:fld>
            <a:endParaRPr lang="en-GB"/>
          </a:p>
        </p:txBody>
      </p:sp>
      <p:sp>
        <p:nvSpPr>
          <p:cNvPr id="5" name="Footer Placeholder 4">
            <a:extLst>
              <a:ext uri="{FF2B5EF4-FFF2-40B4-BE49-F238E27FC236}">
                <a16:creationId xmlns:a16="http://schemas.microsoft.com/office/drawing/2014/main" id="{55F06371-8898-A856-B016-580DEF5AEB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3E57F8-561C-3D73-9786-FA0D4C661C3E}"/>
              </a:ext>
            </a:extLst>
          </p:cNvPr>
          <p:cNvSpPr>
            <a:spLocks noGrp="1"/>
          </p:cNvSpPr>
          <p:nvPr>
            <p:ph type="sldNum" sz="quarter" idx="12"/>
          </p:nvPr>
        </p:nvSpPr>
        <p:spPr/>
        <p:txBody>
          <a:bodyPr/>
          <a:lstStyle/>
          <a:p>
            <a:fld id="{7E794E8F-6EFA-4B27-B436-B5FC3C72C64C}" type="slidenum">
              <a:rPr lang="en-GB" smtClean="0"/>
              <a:t>‹#›</a:t>
            </a:fld>
            <a:endParaRPr lang="en-GB"/>
          </a:p>
        </p:txBody>
      </p:sp>
    </p:spTree>
    <p:extLst>
      <p:ext uri="{BB962C8B-B14F-4D97-AF65-F5344CB8AC3E}">
        <p14:creationId xmlns:p14="http://schemas.microsoft.com/office/powerpoint/2010/main" val="53888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701A-233F-E4A3-FE2A-5CAAFECF7E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F053B16-D434-E3E7-68B7-94CEA4B12C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0898D50-E1ED-D31C-6B50-263A3543F59F}"/>
              </a:ext>
            </a:extLst>
          </p:cNvPr>
          <p:cNvSpPr>
            <a:spLocks noGrp="1"/>
          </p:cNvSpPr>
          <p:nvPr>
            <p:ph type="dt" sz="half" idx="10"/>
          </p:nvPr>
        </p:nvSpPr>
        <p:spPr/>
        <p:txBody>
          <a:bodyPr/>
          <a:lstStyle/>
          <a:p>
            <a:fld id="{614BF74D-3BCE-419B-BB39-8E05455FF22B}" type="datetimeFigureOut">
              <a:rPr lang="en-GB" smtClean="0"/>
              <a:t>20/03/2025</a:t>
            </a:fld>
            <a:endParaRPr lang="en-GB"/>
          </a:p>
        </p:txBody>
      </p:sp>
      <p:sp>
        <p:nvSpPr>
          <p:cNvPr id="5" name="Footer Placeholder 4">
            <a:extLst>
              <a:ext uri="{FF2B5EF4-FFF2-40B4-BE49-F238E27FC236}">
                <a16:creationId xmlns:a16="http://schemas.microsoft.com/office/drawing/2014/main" id="{A955E572-4433-3310-0EF7-3ECEB94F89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8E57D-FB9D-2596-6110-8B7B067C56B6}"/>
              </a:ext>
            </a:extLst>
          </p:cNvPr>
          <p:cNvSpPr>
            <a:spLocks noGrp="1"/>
          </p:cNvSpPr>
          <p:nvPr>
            <p:ph type="sldNum" sz="quarter" idx="12"/>
          </p:nvPr>
        </p:nvSpPr>
        <p:spPr/>
        <p:txBody>
          <a:bodyPr/>
          <a:lstStyle/>
          <a:p>
            <a:fld id="{7E794E8F-6EFA-4B27-B436-B5FC3C72C64C}" type="slidenum">
              <a:rPr lang="en-GB" smtClean="0"/>
              <a:t>‹#›</a:t>
            </a:fld>
            <a:endParaRPr lang="en-GB"/>
          </a:p>
        </p:txBody>
      </p:sp>
    </p:spTree>
    <p:extLst>
      <p:ext uri="{BB962C8B-B14F-4D97-AF65-F5344CB8AC3E}">
        <p14:creationId xmlns:p14="http://schemas.microsoft.com/office/powerpoint/2010/main" val="222606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5BF5-AD47-74AE-CCAF-F8F11C5BEDC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1A1DB1F-9695-B542-456D-CB811320C1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016D1AE-7DD4-5D96-2C3C-F4E8A60B553A}"/>
              </a:ext>
            </a:extLst>
          </p:cNvPr>
          <p:cNvSpPr>
            <a:spLocks noGrp="1"/>
          </p:cNvSpPr>
          <p:nvPr>
            <p:ph type="dt" sz="half" idx="10"/>
          </p:nvPr>
        </p:nvSpPr>
        <p:spPr/>
        <p:txBody>
          <a:bodyPr/>
          <a:lstStyle/>
          <a:p>
            <a:fld id="{614BF74D-3BCE-419B-BB39-8E05455FF22B}" type="datetimeFigureOut">
              <a:rPr lang="en-GB" smtClean="0"/>
              <a:t>20/03/2025</a:t>
            </a:fld>
            <a:endParaRPr lang="en-GB"/>
          </a:p>
        </p:txBody>
      </p:sp>
      <p:sp>
        <p:nvSpPr>
          <p:cNvPr id="5" name="Footer Placeholder 4">
            <a:extLst>
              <a:ext uri="{FF2B5EF4-FFF2-40B4-BE49-F238E27FC236}">
                <a16:creationId xmlns:a16="http://schemas.microsoft.com/office/drawing/2014/main" id="{2A727C25-AD0D-FA64-8D2B-9E6369523F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3752C8-A399-CC26-1DCA-9DDFF4FB9890}"/>
              </a:ext>
            </a:extLst>
          </p:cNvPr>
          <p:cNvSpPr>
            <a:spLocks noGrp="1"/>
          </p:cNvSpPr>
          <p:nvPr>
            <p:ph type="sldNum" sz="quarter" idx="12"/>
          </p:nvPr>
        </p:nvSpPr>
        <p:spPr/>
        <p:txBody>
          <a:bodyPr/>
          <a:lstStyle/>
          <a:p>
            <a:fld id="{7E794E8F-6EFA-4B27-B436-B5FC3C72C64C}" type="slidenum">
              <a:rPr lang="en-GB" smtClean="0"/>
              <a:t>‹#›</a:t>
            </a:fld>
            <a:endParaRPr lang="en-GB"/>
          </a:p>
        </p:txBody>
      </p:sp>
    </p:spTree>
    <p:extLst>
      <p:ext uri="{BB962C8B-B14F-4D97-AF65-F5344CB8AC3E}">
        <p14:creationId xmlns:p14="http://schemas.microsoft.com/office/powerpoint/2010/main" val="3149176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FFAE-B22D-4225-C473-29386980E9C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3C72FE2-79C3-FDD9-11A2-4B3227A5893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72FB98D-AE03-83BE-DC60-6950C44A4EC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7D21E6A-584A-DFCB-9398-8FE5CF0CAB71}"/>
              </a:ext>
            </a:extLst>
          </p:cNvPr>
          <p:cNvSpPr>
            <a:spLocks noGrp="1"/>
          </p:cNvSpPr>
          <p:nvPr>
            <p:ph type="dt" sz="half" idx="10"/>
          </p:nvPr>
        </p:nvSpPr>
        <p:spPr/>
        <p:txBody>
          <a:bodyPr/>
          <a:lstStyle/>
          <a:p>
            <a:fld id="{614BF74D-3BCE-419B-BB39-8E05455FF22B}" type="datetimeFigureOut">
              <a:rPr lang="en-GB" smtClean="0"/>
              <a:t>20/03/2025</a:t>
            </a:fld>
            <a:endParaRPr lang="en-GB"/>
          </a:p>
        </p:txBody>
      </p:sp>
      <p:sp>
        <p:nvSpPr>
          <p:cNvPr id="6" name="Footer Placeholder 5">
            <a:extLst>
              <a:ext uri="{FF2B5EF4-FFF2-40B4-BE49-F238E27FC236}">
                <a16:creationId xmlns:a16="http://schemas.microsoft.com/office/drawing/2014/main" id="{CA655F33-B350-2F15-1072-5263BC4CB2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32716D-BF75-66E7-4B76-00201723126B}"/>
              </a:ext>
            </a:extLst>
          </p:cNvPr>
          <p:cNvSpPr>
            <a:spLocks noGrp="1"/>
          </p:cNvSpPr>
          <p:nvPr>
            <p:ph type="sldNum" sz="quarter" idx="12"/>
          </p:nvPr>
        </p:nvSpPr>
        <p:spPr/>
        <p:txBody>
          <a:bodyPr/>
          <a:lstStyle/>
          <a:p>
            <a:fld id="{7E794E8F-6EFA-4B27-B436-B5FC3C72C64C}" type="slidenum">
              <a:rPr lang="en-GB" smtClean="0"/>
              <a:t>‹#›</a:t>
            </a:fld>
            <a:endParaRPr lang="en-GB"/>
          </a:p>
        </p:txBody>
      </p:sp>
    </p:spTree>
    <p:extLst>
      <p:ext uri="{BB962C8B-B14F-4D97-AF65-F5344CB8AC3E}">
        <p14:creationId xmlns:p14="http://schemas.microsoft.com/office/powerpoint/2010/main" val="2510544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F004-592D-EEEE-C716-9AF72898BFF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9D66E0AB-27D4-6702-B580-C7028DD0B8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62509C7-28CD-FFAC-BC2A-38A00F63EB1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59C4EDE-CE80-9007-D5E0-14AB4C4773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1FB12F-EC74-B5FA-B754-FA351C83D5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FF066F3-C90F-6946-ED29-A5BC9E7E845D}"/>
              </a:ext>
            </a:extLst>
          </p:cNvPr>
          <p:cNvSpPr>
            <a:spLocks noGrp="1"/>
          </p:cNvSpPr>
          <p:nvPr>
            <p:ph type="dt" sz="half" idx="10"/>
          </p:nvPr>
        </p:nvSpPr>
        <p:spPr/>
        <p:txBody>
          <a:bodyPr/>
          <a:lstStyle/>
          <a:p>
            <a:fld id="{614BF74D-3BCE-419B-BB39-8E05455FF22B}" type="datetimeFigureOut">
              <a:rPr lang="en-GB" smtClean="0"/>
              <a:t>20/03/2025</a:t>
            </a:fld>
            <a:endParaRPr lang="en-GB"/>
          </a:p>
        </p:txBody>
      </p:sp>
      <p:sp>
        <p:nvSpPr>
          <p:cNvPr id="8" name="Footer Placeholder 7">
            <a:extLst>
              <a:ext uri="{FF2B5EF4-FFF2-40B4-BE49-F238E27FC236}">
                <a16:creationId xmlns:a16="http://schemas.microsoft.com/office/drawing/2014/main" id="{3C8B6ED3-73C3-77E9-2453-A344C1C1E8D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D15193-7BC9-3AFA-730B-BCD30C03DFA4}"/>
              </a:ext>
            </a:extLst>
          </p:cNvPr>
          <p:cNvSpPr>
            <a:spLocks noGrp="1"/>
          </p:cNvSpPr>
          <p:nvPr>
            <p:ph type="sldNum" sz="quarter" idx="12"/>
          </p:nvPr>
        </p:nvSpPr>
        <p:spPr/>
        <p:txBody>
          <a:bodyPr/>
          <a:lstStyle/>
          <a:p>
            <a:fld id="{7E794E8F-6EFA-4B27-B436-B5FC3C72C64C}" type="slidenum">
              <a:rPr lang="en-GB" smtClean="0"/>
              <a:t>‹#›</a:t>
            </a:fld>
            <a:endParaRPr lang="en-GB"/>
          </a:p>
        </p:txBody>
      </p:sp>
    </p:spTree>
    <p:extLst>
      <p:ext uri="{BB962C8B-B14F-4D97-AF65-F5344CB8AC3E}">
        <p14:creationId xmlns:p14="http://schemas.microsoft.com/office/powerpoint/2010/main" val="3913531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EC48-B5EA-A5DA-D2FC-7EAA3CB0E9C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9489A97-65E1-9472-AA6C-B0E547FDDBD3}"/>
              </a:ext>
            </a:extLst>
          </p:cNvPr>
          <p:cNvSpPr>
            <a:spLocks noGrp="1"/>
          </p:cNvSpPr>
          <p:nvPr>
            <p:ph type="dt" sz="half" idx="10"/>
          </p:nvPr>
        </p:nvSpPr>
        <p:spPr/>
        <p:txBody>
          <a:bodyPr/>
          <a:lstStyle/>
          <a:p>
            <a:fld id="{614BF74D-3BCE-419B-BB39-8E05455FF22B}" type="datetimeFigureOut">
              <a:rPr lang="en-GB" smtClean="0"/>
              <a:t>20/03/2025</a:t>
            </a:fld>
            <a:endParaRPr lang="en-GB"/>
          </a:p>
        </p:txBody>
      </p:sp>
      <p:sp>
        <p:nvSpPr>
          <p:cNvPr id="4" name="Footer Placeholder 3">
            <a:extLst>
              <a:ext uri="{FF2B5EF4-FFF2-40B4-BE49-F238E27FC236}">
                <a16:creationId xmlns:a16="http://schemas.microsoft.com/office/drawing/2014/main" id="{C1D124F2-260F-7024-035D-AA3260171C1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A677FDF-FF25-F1C2-939A-DA5E754B0E41}"/>
              </a:ext>
            </a:extLst>
          </p:cNvPr>
          <p:cNvSpPr>
            <a:spLocks noGrp="1"/>
          </p:cNvSpPr>
          <p:nvPr>
            <p:ph type="sldNum" sz="quarter" idx="12"/>
          </p:nvPr>
        </p:nvSpPr>
        <p:spPr/>
        <p:txBody>
          <a:bodyPr/>
          <a:lstStyle/>
          <a:p>
            <a:fld id="{7E794E8F-6EFA-4B27-B436-B5FC3C72C64C}" type="slidenum">
              <a:rPr lang="en-GB" smtClean="0"/>
              <a:t>‹#›</a:t>
            </a:fld>
            <a:endParaRPr lang="en-GB"/>
          </a:p>
        </p:txBody>
      </p:sp>
    </p:spTree>
    <p:extLst>
      <p:ext uri="{BB962C8B-B14F-4D97-AF65-F5344CB8AC3E}">
        <p14:creationId xmlns:p14="http://schemas.microsoft.com/office/powerpoint/2010/main" val="387367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04701-9184-EF04-8989-3C381AC21858}"/>
              </a:ext>
            </a:extLst>
          </p:cNvPr>
          <p:cNvSpPr>
            <a:spLocks noGrp="1"/>
          </p:cNvSpPr>
          <p:nvPr>
            <p:ph type="dt" sz="half" idx="10"/>
          </p:nvPr>
        </p:nvSpPr>
        <p:spPr/>
        <p:txBody>
          <a:bodyPr/>
          <a:lstStyle/>
          <a:p>
            <a:fld id="{614BF74D-3BCE-419B-BB39-8E05455FF22B}" type="datetimeFigureOut">
              <a:rPr lang="en-GB" smtClean="0"/>
              <a:t>20/03/2025</a:t>
            </a:fld>
            <a:endParaRPr lang="en-GB"/>
          </a:p>
        </p:txBody>
      </p:sp>
      <p:sp>
        <p:nvSpPr>
          <p:cNvPr id="3" name="Footer Placeholder 2">
            <a:extLst>
              <a:ext uri="{FF2B5EF4-FFF2-40B4-BE49-F238E27FC236}">
                <a16:creationId xmlns:a16="http://schemas.microsoft.com/office/drawing/2014/main" id="{1223D08E-7586-FBEF-454C-7B1D5C7171C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9D75E05-4B54-FBDF-4F3A-729254719CA9}"/>
              </a:ext>
            </a:extLst>
          </p:cNvPr>
          <p:cNvSpPr>
            <a:spLocks noGrp="1"/>
          </p:cNvSpPr>
          <p:nvPr>
            <p:ph type="sldNum" sz="quarter" idx="12"/>
          </p:nvPr>
        </p:nvSpPr>
        <p:spPr/>
        <p:txBody>
          <a:bodyPr/>
          <a:lstStyle/>
          <a:p>
            <a:fld id="{7E794E8F-6EFA-4B27-B436-B5FC3C72C64C}" type="slidenum">
              <a:rPr lang="en-GB" smtClean="0"/>
              <a:t>‹#›</a:t>
            </a:fld>
            <a:endParaRPr lang="en-GB"/>
          </a:p>
        </p:txBody>
      </p:sp>
    </p:spTree>
    <p:extLst>
      <p:ext uri="{BB962C8B-B14F-4D97-AF65-F5344CB8AC3E}">
        <p14:creationId xmlns:p14="http://schemas.microsoft.com/office/powerpoint/2010/main" val="263280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34EF-CBF5-9740-F0E5-AC13A629EA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5285D52-B6F8-2AB1-091E-5262E439D4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B3D3141-8DDE-977A-A1D4-9DB45E0DA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7D7969-7F12-13E0-AF06-BB942DBEA069}"/>
              </a:ext>
            </a:extLst>
          </p:cNvPr>
          <p:cNvSpPr>
            <a:spLocks noGrp="1"/>
          </p:cNvSpPr>
          <p:nvPr>
            <p:ph type="dt" sz="half" idx="10"/>
          </p:nvPr>
        </p:nvSpPr>
        <p:spPr/>
        <p:txBody>
          <a:bodyPr/>
          <a:lstStyle/>
          <a:p>
            <a:fld id="{614BF74D-3BCE-419B-BB39-8E05455FF22B}" type="datetimeFigureOut">
              <a:rPr lang="en-GB" smtClean="0"/>
              <a:t>20/03/2025</a:t>
            </a:fld>
            <a:endParaRPr lang="en-GB"/>
          </a:p>
        </p:txBody>
      </p:sp>
      <p:sp>
        <p:nvSpPr>
          <p:cNvPr id="6" name="Footer Placeholder 5">
            <a:extLst>
              <a:ext uri="{FF2B5EF4-FFF2-40B4-BE49-F238E27FC236}">
                <a16:creationId xmlns:a16="http://schemas.microsoft.com/office/drawing/2014/main" id="{3DD252EB-4C2D-3561-4074-785F16CD1F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3CE25B-D95D-6171-7E66-44766461C3E5}"/>
              </a:ext>
            </a:extLst>
          </p:cNvPr>
          <p:cNvSpPr>
            <a:spLocks noGrp="1"/>
          </p:cNvSpPr>
          <p:nvPr>
            <p:ph type="sldNum" sz="quarter" idx="12"/>
          </p:nvPr>
        </p:nvSpPr>
        <p:spPr/>
        <p:txBody>
          <a:bodyPr/>
          <a:lstStyle/>
          <a:p>
            <a:fld id="{7E794E8F-6EFA-4B27-B436-B5FC3C72C64C}" type="slidenum">
              <a:rPr lang="en-GB" smtClean="0"/>
              <a:t>‹#›</a:t>
            </a:fld>
            <a:endParaRPr lang="en-GB"/>
          </a:p>
        </p:txBody>
      </p:sp>
    </p:spTree>
    <p:extLst>
      <p:ext uri="{BB962C8B-B14F-4D97-AF65-F5344CB8AC3E}">
        <p14:creationId xmlns:p14="http://schemas.microsoft.com/office/powerpoint/2010/main" val="309904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AEDD-0219-79AC-1F0B-EAA8C95A7B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143576D-C98A-3725-65D3-E30D4DFEF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A861CF-1D91-D517-0E51-A2052A6DA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F5266A-C8B4-C62C-EE4F-30DB316466EA}"/>
              </a:ext>
            </a:extLst>
          </p:cNvPr>
          <p:cNvSpPr>
            <a:spLocks noGrp="1"/>
          </p:cNvSpPr>
          <p:nvPr>
            <p:ph type="dt" sz="half" idx="10"/>
          </p:nvPr>
        </p:nvSpPr>
        <p:spPr/>
        <p:txBody>
          <a:bodyPr/>
          <a:lstStyle/>
          <a:p>
            <a:fld id="{614BF74D-3BCE-419B-BB39-8E05455FF22B}" type="datetimeFigureOut">
              <a:rPr lang="en-GB" smtClean="0"/>
              <a:t>20/03/2025</a:t>
            </a:fld>
            <a:endParaRPr lang="en-GB"/>
          </a:p>
        </p:txBody>
      </p:sp>
      <p:sp>
        <p:nvSpPr>
          <p:cNvPr id="6" name="Footer Placeholder 5">
            <a:extLst>
              <a:ext uri="{FF2B5EF4-FFF2-40B4-BE49-F238E27FC236}">
                <a16:creationId xmlns:a16="http://schemas.microsoft.com/office/drawing/2014/main" id="{4FB82751-C592-781C-DCA3-D41AB24C8D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4C6110-6B94-BB25-80BA-9719E25BC18B}"/>
              </a:ext>
            </a:extLst>
          </p:cNvPr>
          <p:cNvSpPr>
            <a:spLocks noGrp="1"/>
          </p:cNvSpPr>
          <p:nvPr>
            <p:ph type="sldNum" sz="quarter" idx="12"/>
          </p:nvPr>
        </p:nvSpPr>
        <p:spPr/>
        <p:txBody>
          <a:bodyPr/>
          <a:lstStyle/>
          <a:p>
            <a:fld id="{7E794E8F-6EFA-4B27-B436-B5FC3C72C64C}" type="slidenum">
              <a:rPr lang="en-GB" smtClean="0"/>
              <a:t>‹#›</a:t>
            </a:fld>
            <a:endParaRPr lang="en-GB"/>
          </a:p>
        </p:txBody>
      </p:sp>
    </p:spTree>
    <p:extLst>
      <p:ext uri="{BB962C8B-B14F-4D97-AF65-F5344CB8AC3E}">
        <p14:creationId xmlns:p14="http://schemas.microsoft.com/office/powerpoint/2010/main" val="248619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94FDC-DBDF-A0BF-890D-871D6DDE2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F0F7E02-753A-0D95-992D-BE3573CD7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35C837A-2E31-52EA-A458-B41A78F01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BF74D-3BCE-419B-BB39-8E05455FF22B}" type="datetimeFigureOut">
              <a:rPr lang="en-GB" smtClean="0"/>
              <a:t>20/03/2025</a:t>
            </a:fld>
            <a:endParaRPr lang="en-GB"/>
          </a:p>
        </p:txBody>
      </p:sp>
      <p:sp>
        <p:nvSpPr>
          <p:cNvPr id="5" name="Footer Placeholder 4">
            <a:extLst>
              <a:ext uri="{FF2B5EF4-FFF2-40B4-BE49-F238E27FC236}">
                <a16:creationId xmlns:a16="http://schemas.microsoft.com/office/drawing/2014/main" id="{86B2A330-FC9F-EF25-26B0-855576534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A177D01-4D95-045D-1B6D-1D5143722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94E8F-6EFA-4B27-B436-B5FC3C72C64C}" type="slidenum">
              <a:rPr lang="en-GB" smtClean="0"/>
              <a:t>‹#›</a:t>
            </a:fld>
            <a:endParaRPr lang="en-GB"/>
          </a:p>
        </p:txBody>
      </p:sp>
    </p:spTree>
    <p:extLst>
      <p:ext uri="{BB962C8B-B14F-4D97-AF65-F5344CB8AC3E}">
        <p14:creationId xmlns:p14="http://schemas.microsoft.com/office/powerpoint/2010/main" val="233376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sha-in-pyth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2BldESGZKB8" TargetMode="External"/><Relationship Id="rId2" Type="http://schemas.openxmlformats.org/officeDocument/2006/relationships/hyperlink" Target="https://www.youtube.com/watch?v=AQDCe585Ln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earn.microsoft.com/en-us/sql/t-sql/functions/cryptographic-functions-transact-sql?view=sql-server-ver16#symmetric-encryption-and-decryp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E466-84FB-383A-AD51-BEC7EC3F6DD2}"/>
              </a:ext>
            </a:extLst>
          </p:cNvPr>
          <p:cNvSpPr>
            <a:spLocks noGrp="1"/>
          </p:cNvSpPr>
          <p:nvPr>
            <p:ph type="ctrTitle"/>
          </p:nvPr>
        </p:nvSpPr>
        <p:spPr/>
        <p:txBody>
          <a:bodyPr/>
          <a:lstStyle/>
          <a:p>
            <a:r>
              <a:rPr lang="en-GB" dirty="0">
                <a:solidFill>
                  <a:srgbClr val="FF0000"/>
                </a:solidFill>
                <a:latin typeface="Google Sans"/>
              </a:rPr>
              <a:t>C</a:t>
            </a:r>
            <a:r>
              <a:rPr lang="en-GB" b="0" i="0" dirty="0">
                <a:solidFill>
                  <a:srgbClr val="FF0000"/>
                </a:solidFill>
                <a:effectLst/>
                <a:latin typeface="Google Sans"/>
              </a:rPr>
              <a:t>ryptography</a:t>
            </a:r>
            <a:br>
              <a:rPr lang="en-GB" dirty="0">
                <a:solidFill>
                  <a:srgbClr val="FF0000"/>
                </a:solidFill>
              </a:rPr>
            </a:br>
            <a:r>
              <a:rPr lang="en-GB" dirty="0">
                <a:solidFill>
                  <a:srgbClr val="FF0000"/>
                </a:solidFill>
              </a:rPr>
              <a:t>Encryption and Decryption </a:t>
            </a:r>
          </a:p>
        </p:txBody>
      </p:sp>
      <p:sp>
        <p:nvSpPr>
          <p:cNvPr id="3" name="Subtitle 2">
            <a:extLst>
              <a:ext uri="{FF2B5EF4-FFF2-40B4-BE49-F238E27FC236}">
                <a16:creationId xmlns:a16="http://schemas.microsoft.com/office/drawing/2014/main" id="{98B5C160-07F2-DA19-13CF-660BD2811325}"/>
              </a:ext>
            </a:extLst>
          </p:cNvPr>
          <p:cNvSpPr>
            <a:spLocks noGrp="1"/>
          </p:cNvSpPr>
          <p:nvPr>
            <p:ph type="subTitle" idx="1"/>
          </p:nvPr>
        </p:nvSpPr>
        <p:spPr/>
        <p:txBody>
          <a:bodyPr>
            <a:normAutofit/>
          </a:bodyPr>
          <a:lstStyle/>
          <a:p>
            <a:r>
              <a:rPr lang="en-GB" sz="9600" dirty="0">
                <a:solidFill>
                  <a:srgbClr val="FF0000"/>
                </a:solidFill>
              </a:rPr>
              <a:t>SQLite</a:t>
            </a:r>
          </a:p>
        </p:txBody>
      </p:sp>
    </p:spTree>
    <p:extLst>
      <p:ext uri="{BB962C8B-B14F-4D97-AF65-F5344CB8AC3E}">
        <p14:creationId xmlns:p14="http://schemas.microsoft.com/office/powerpoint/2010/main" val="393377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6A1C-DB2A-9D47-EBB5-FA87A28138BE}"/>
              </a:ext>
            </a:extLst>
          </p:cNvPr>
          <p:cNvSpPr>
            <a:spLocks noGrp="1"/>
          </p:cNvSpPr>
          <p:nvPr>
            <p:ph type="title"/>
          </p:nvPr>
        </p:nvSpPr>
        <p:spPr/>
        <p:txBody>
          <a:bodyPr/>
          <a:lstStyle/>
          <a:p>
            <a:r>
              <a:rPr lang="en-GB" b="0" i="0" dirty="0">
                <a:solidFill>
                  <a:srgbClr val="FF0000"/>
                </a:solidFill>
                <a:effectLst/>
                <a:latin typeface="Nunito" pitchFamily="2" charset="0"/>
              </a:rPr>
              <a:t>SHA, ( Secure Hash Algorithms )</a:t>
            </a:r>
            <a:endParaRPr lang="en-GB" dirty="0">
              <a:solidFill>
                <a:srgbClr val="FF0000"/>
              </a:solidFill>
            </a:endParaRPr>
          </a:p>
        </p:txBody>
      </p:sp>
      <p:sp>
        <p:nvSpPr>
          <p:cNvPr id="3" name="Content Placeholder 2">
            <a:extLst>
              <a:ext uri="{FF2B5EF4-FFF2-40B4-BE49-F238E27FC236}">
                <a16:creationId xmlns:a16="http://schemas.microsoft.com/office/drawing/2014/main" id="{A41CEC1D-5AA9-1991-8DD6-85E9B930DE7B}"/>
              </a:ext>
            </a:extLst>
          </p:cNvPr>
          <p:cNvSpPr>
            <a:spLocks noGrp="1"/>
          </p:cNvSpPr>
          <p:nvPr>
            <p:ph idx="1"/>
          </p:nvPr>
        </p:nvSpPr>
        <p:spPr/>
        <p:txBody>
          <a:bodyPr/>
          <a:lstStyle/>
          <a:p>
            <a:r>
              <a:rPr lang="en-GB" b="0" i="0" dirty="0">
                <a:solidFill>
                  <a:srgbClr val="273239"/>
                </a:solidFill>
                <a:effectLst/>
                <a:latin typeface="Nunito" pitchFamily="2" charset="0"/>
              </a:rPr>
              <a:t>SHA, ( Secure Hash Algorithms ) are set of cryptographic hash functions defined by the language to be used for various applications such as password security etc. Some variants of it are supported by Python in the “</a:t>
            </a:r>
            <a:r>
              <a:rPr lang="en-GB" b="1" i="0" dirty="0" err="1">
                <a:solidFill>
                  <a:srgbClr val="273239"/>
                </a:solidFill>
                <a:effectLst/>
                <a:latin typeface="Nunito" pitchFamily="2" charset="0"/>
              </a:rPr>
              <a:t>hashlib</a:t>
            </a:r>
            <a:r>
              <a:rPr lang="en-GB" b="0" i="0" dirty="0">
                <a:solidFill>
                  <a:srgbClr val="273239"/>
                </a:solidFill>
                <a:effectLst/>
                <a:latin typeface="Nunito" pitchFamily="2" charset="0"/>
              </a:rPr>
              <a:t>” library.</a:t>
            </a:r>
            <a:endParaRPr lang="en-GB" dirty="0"/>
          </a:p>
        </p:txBody>
      </p:sp>
    </p:spTree>
    <p:extLst>
      <p:ext uri="{BB962C8B-B14F-4D97-AF65-F5344CB8AC3E}">
        <p14:creationId xmlns:p14="http://schemas.microsoft.com/office/powerpoint/2010/main" val="69244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5574-ECFB-A659-F0C5-46AE1BEF8170}"/>
              </a:ext>
            </a:extLst>
          </p:cNvPr>
          <p:cNvSpPr>
            <a:spLocks noGrp="1"/>
          </p:cNvSpPr>
          <p:nvPr>
            <p:ph type="title"/>
          </p:nvPr>
        </p:nvSpPr>
        <p:spPr/>
        <p:txBody>
          <a:bodyPr/>
          <a:lstStyle/>
          <a:p>
            <a:r>
              <a:rPr lang="en-GB" b="0" i="0" dirty="0">
                <a:solidFill>
                  <a:srgbClr val="FF0000"/>
                </a:solidFill>
                <a:effectLst/>
                <a:latin typeface="Google Sans"/>
              </a:rPr>
              <a:t>SQLite - hash functions</a:t>
            </a:r>
            <a:br>
              <a:rPr lang="en-GB" dirty="0">
                <a:solidFill>
                  <a:srgbClr val="FF0000"/>
                </a:solidFill>
              </a:rPr>
            </a:br>
            <a:endParaRPr lang="en-GB" dirty="0">
              <a:solidFill>
                <a:srgbClr val="FF0000"/>
              </a:solidFill>
            </a:endParaRPr>
          </a:p>
        </p:txBody>
      </p:sp>
      <p:sp>
        <p:nvSpPr>
          <p:cNvPr id="3" name="Content Placeholder 2">
            <a:extLst>
              <a:ext uri="{FF2B5EF4-FFF2-40B4-BE49-F238E27FC236}">
                <a16:creationId xmlns:a16="http://schemas.microsoft.com/office/drawing/2014/main" id="{A4FC85A8-39AE-E21D-054A-390BB1634825}"/>
              </a:ext>
            </a:extLst>
          </p:cNvPr>
          <p:cNvSpPr>
            <a:spLocks noGrp="1"/>
          </p:cNvSpPr>
          <p:nvPr>
            <p:ph idx="1"/>
          </p:nvPr>
        </p:nvSpPr>
        <p:spPr/>
        <p:txBody>
          <a:bodyPr>
            <a:normAutofit/>
          </a:bodyPr>
          <a:lstStyle/>
          <a:p>
            <a:r>
              <a:rPr lang="en-GB" b="0" i="0" dirty="0">
                <a:solidFill>
                  <a:srgbClr val="040C28"/>
                </a:solidFill>
                <a:effectLst/>
                <a:latin typeface="Google Sans"/>
              </a:rPr>
              <a:t>Use this crate to add various hash functions to SQLite, including MD5, SHA1, SHA224, SHA256, SHA384, and SHA512</a:t>
            </a:r>
            <a:r>
              <a:rPr lang="en-GB" b="0" i="0" dirty="0">
                <a:solidFill>
                  <a:srgbClr val="202124"/>
                </a:solidFill>
                <a:effectLst/>
                <a:latin typeface="Google Sans"/>
              </a:rPr>
              <a:t>. </a:t>
            </a:r>
          </a:p>
          <a:p>
            <a:endParaRPr lang="en-GB" dirty="0">
              <a:solidFill>
                <a:srgbClr val="202124"/>
              </a:solidFill>
              <a:latin typeface="Google Sans"/>
            </a:endParaRPr>
          </a:p>
          <a:p>
            <a:r>
              <a:rPr lang="en-GB" dirty="0">
                <a:effectLst/>
              </a:rPr>
              <a:t>insert into </a:t>
            </a:r>
            <a:r>
              <a:rPr lang="en-GB" dirty="0" err="1">
                <a:effectLst/>
              </a:rPr>
              <a:t>login_details</a:t>
            </a:r>
            <a:r>
              <a:rPr lang="en-GB" dirty="0">
                <a:effectLst/>
              </a:rPr>
              <a:t> values(</a:t>
            </a:r>
            <a:r>
              <a:rPr lang="en-GB" b="0" i="0" dirty="0">
                <a:solidFill>
                  <a:srgbClr val="040C28"/>
                </a:solidFill>
                <a:effectLst/>
                <a:latin typeface="Google Sans"/>
              </a:rPr>
              <a:t>SHA1</a:t>
            </a:r>
            <a:r>
              <a:rPr lang="en-GB" dirty="0">
                <a:effectLst/>
              </a:rPr>
              <a:t>("user2"),</a:t>
            </a:r>
            <a:r>
              <a:rPr lang="en-GB" b="0" i="0" dirty="0">
                <a:solidFill>
                  <a:srgbClr val="040C28"/>
                </a:solidFill>
                <a:effectLst/>
                <a:latin typeface="Google Sans"/>
              </a:rPr>
              <a:t> SHA1</a:t>
            </a:r>
            <a:r>
              <a:rPr lang="en-GB" dirty="0">
                <a:effectLst/>
              </a:rPr>
              <a:t>(“12345"));</a:t>
            </a:r>
            <a:endParaRPr lang="en-GB" dirty="0"/>
          </a:p>
          <a:p>
            <a:endParaRPr lang="en-GB" dirty="0">
              <a:solidFill>
                <a:srgbClr val="202124"/>
              </a:solidFill>
              <a:latin typeface="Google Sans"/>
            </a:endParaRPr>
          </a:p>
          <a:p>
            <a:r>
              <a:rPr lang="en-GB" dirty="0">
                <a:effectLst/>
              </a:rPr>
              <a:t>insert into </a:t>
            </a:r>
            <a:r>
              <a:rPr lang="en-GB" dirty="0" err="1">
                <a:effectLst/>
              </a:rPr>
              <a:t>login_details</a:t>
            </a:r>
            <a:r>
              <a:rPr lang="en-GB" dirty="0">
                <a:effectLst/>
              </a:rPr>
              <a:t> values(SHA224("user2"),SHA224("2345"));</a:t>
            </a:r>
          </a:p>
          <a:p>
            <a:endParaRPr lang="en-GB" dirty="0"/>
          </a:p>
          <a:p>
            <a:r>
              <a:rPr lang="en-GB" dirty="0">
                <a:hlinkClick r:id="rId2"/>
              </a:rPr>
              <a:t>https://www.geeksforgeeks.org/sha-in-python/</a:t>
            </a:r>
            <a:endParaRPr lang="en-GB" dirty="0"/>
          </a:p>
          <a:p>
            <a:endParaRPr lang="en-GB" dirty="0"/>
          </a:p>
        </p:txBody>
      </p:sp>
    </p:spTree>
    <p:extLst>
      <p:ext uri="{BB962C8B-B14F-4D97-AF65-F5344CB8AC3E}">
        <p14:creationId xmlns:p14="http://schemas.microsoft.com/office/powerpoint/2010/main" val="264213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CBB51-318B-D345-5D04-BCEE0DFE7BDB}"/>
              </a:ext>
            </a:extLst>
          </p:cNvPr>
          <p:cNvSpPr>
            <a:spLocks noGrp="1"/>
          </p:cNvSpPr>
          <p:nvPr>
            <p:ph idx="1"/>
          </p:nvPr>
        </p:nvSpPr>
        <p:spPr>
          <a:xfrm>
            <a:off x="236466" y="262296"/>
            <a:ext cx="4477119" cy="4351338"/>
          </a:xfrm>
        </p:spPr>
        <p:txBody>
          <a:bodyPr/>
          <a:lstStyle/>
          <a:p>
            <a:pPr algn="l" rtl="0"/>
            <a:r>
              <a:rPr lang="en-GB" b="0" i="0" dirty="0">
                <a:solidFill>
                  <a:srgbClr val="FF0000"/>
                </a:solidFill>
                <a:effectLst/>
                <a:latin typeface="-apple-system"/>
              </a:rPr>
              <a:t>Encryption can be decrypted.</a:t>
            </a:r>
          </a:p>
          <a:p>
            <a:pPr algn="l" rtl="0"/>
            <a:endParaRPr lang="en-GB" b="0" i="0" dirty="0">
              <a:solidFill>
                <a:srgbClr val="FF0000"/>
              </a:solidFill>
              <a:effectLst/>
              <a:latin typeface="-apple-system"/>
            </a:endParaRPr>
          </a:p>
          <a:p>
            <a:pPr algn="l" rtl="0"/>
            <a:r>
              <a:rPr lang="en-GB" b="0" i="0" dirty="0">
                <a:solidFill>
                  <a:srgbClr val="FF0000"/>
                </a:solidFill>
                <a:effectLst/>
                <a:latin typeface="-apple-system"/>
              </a:rPr>
              <a:t>Hashes are one way - they are irreversible.</a:t>
            </a:r>
          </a:p>
          <a:p>
            <a:pPr algn="l" rtl="0"/>
            <a:endParaRPr lang="en-GB" dirty="0">
              <a:solidFill>
                <a:srgbClr val="FF0000"/>
              </a:solidFill>
              <a:latin typeface="-apple-system"/>
            </a:endParaRPr>
          </a:p>
          <a:p>
            <a:pPr marL="0" indent="0" algn="l" rtl="0">
              <a:buNone/>
            </a:pPr>
            <a:endParaRPr lang="en-GB" b="0" i="0" dirty="0">
              <a:solidFill>
                <a:srgbClr val="FF0000"/>
              </a:solidFill>
              <a:effectLst/>
              <a:latin typeface="-apple-system"/>
            </a:endParaRPr>
          </a:p>
          <a:p>
            <a:endParaRPr lang="en-GB" dirty="0">
              <a:solidFill>
                <a:srgbClr val="FF0000"/>
              </a:solidFill>
            </a:endParaRPr>
          </a:p>
        </p:txBody>
      </p:sp>
      <p:sp>
        <p:nvSpPr>
          <p:cNvPr id="4" name="Rectangle 3">
            <a:extLst>
              <a:ext uri="{FF2B5EF4-FFF2-40B4-BE49-F238E27FC236}">
                <a16:creationId xmlns:a16="http://schemas.microsoft.com/office/drawing/2014/main" id="{3389E932-1360-E9F3-BA0B-40A023136218}"/>
              </a:ext>
            </a:extLst>
          </p:cNvPr>
          <p:cNvSpPr>
            <a:spLocks noChangeArrowheads="1"/>
          </p:cNvSpPr>
          <p:nvPr/>
        </p:nvSpPr>
        <p:spPr bwMode="auto">
          <a:xfrm>
            <a:off x="6825553" y="651315"/>
            <a:ext cx="3934870" cy="555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from</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cryptography.fernet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import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Fernet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we will be encrypting the below string.</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message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rPr>
              <a:t>"hello"</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generate a key for encryption and decryption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You can use fernet to generate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the key or use random key generator</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here using fernet to generate key</a:t>
            </a: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key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Fernet.generate_key</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Instance the Fernet class with the key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fernet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Fernet(key)</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then use the Fernet class instance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to encrypt the string </a:t>
            </a:r>
            <a:r>
              <a:rPr kumimoji="0" lang="en-US" altLang="en-US" sz="1100" b="0" i="0" u="none" strike="noStrike" cap="none" normalizeH="0" baseline="0" dirty="0" err="1">
                <a:ln>
                  <a:noFill/>
                </a:ln>
                <a:solidFill>
                  <a:srgbClr val="008200"/>
                </a:solidFill>
                <a:effectLst/>
                <a:latin typeface="Consolas" panose="020B0609020204030204" pitchFamily="49" charset="0"/>
              </a:rPr>
              <a:t>string</a:t>
            </a:r>
            <a:r>
              <a:rPr kumimoji="0" lang="en-US" altLang="en-US" sz="1100" b="0" i="0" u="none" strike="noStrike" cap="none" normalizeH="0" baseline="0" dirty="0">
                <a:ln>
                  <a:noFill/>
                </a:ln>
                <a:solidFill>
                  <a:srgbClr val="008200"/>
                </a:solidFill>
                <a:effectLst/>
                <a:latin typeface="Consolas" panose="020B0609020204030204" pitchFamily="49" charset="0"/>
              </a:rPr>
              <a:t> must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be encoded to byte string before encryption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nsolas" panose="020B0609020204030204" pitchFamily="49" charset="0"/>
              </a:rPr>
              <a:t>encMessage</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fernet.encrypt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message.encode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1493"/>
                </a:solidFill>
                <a:effectLst/>
                <a:latin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"original string: "</a:t>
            </a:r>
            <a:r>
              <a:rPr kumimoji="0" lang="en-US" altLang="en-US" sz="1100" b="0" i="0" u="none" strike="noStrike" cap="none" normalizeH="0" baseline="0" dirty="0">
                <a:ln>
                  <a:noFill/>
                </a:ln>
                <a:solidFill>
                  <a:srgbClr val="000000"/>
                </a:solidFill>
                <a:effectLst/>
                <a:latin typeface="Consolas" panose="020B0609020204030204" pitchFamily="49" charset="0"/>
              </a:rPr>
              <a:t>, message)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1493"/>
                </a:solidFill>
                <a:effectLst/>
                <a:latin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"encrypted string: "</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encMessage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decrypt the encrypted string with the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Fernet instance of the key,</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that was used for encrypting the string</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encoded byte string is returned by decrypt method,</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so decode it to string with decode methods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nsolas" panose="020B0609020204030204" pitchFamily="49" charset="0"/>
              </a:rPr>
              <a:t>decMessage</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6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fernet.decrypt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encMessage</a:t>
            </a:r>
            <a:r>
              <a:rPr kumimoji="0" lang="en-US" altLang="en-US" sz="1100" b="0" i="0" u="none" strike="noStrike" cap="none" normalizeH="0" baseline="0" dirty="0">
                <a:ln>
                  <a:noFill/>
                </a:ln>
                <a:solidFill>
                  <a:srgbClr val="000000"/>
                </a:solidFill>
                <a:effectLst/>
                <a:latin typeface="Consolas" panose="020B0609020204030204" pitchFamily="49" charset="0"/>
              </a:rPr>
              <a:t>).decode()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"decrypted string: "</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decMessage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6" name="Straight Arrow Connector 5">
            <a:extLst>
              <a:ext uri="{FF2B5EF4-FFF2-40B4-BE49-F238E27FC236}">
                <a16:creationId xmlns:a16="http://schemas.microsoft.com/office/drawing/2014/main" id="{00F5AF25-C7F8-02A8-650D-4872A28E7AF3}"/>
              </a:ext>
            </a:extLst>
          </p:cNvPr>
          <p:cNvCxnSpPr/>
          <p:nvPr/>
        </p:nvCxnSpPr>
        <p:spPr>
          <a:xfrm>
            <a:off x="1303756" y="576592"/>
            <a:ext cx="5521797" cy="2985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C31711C-7C13-E12B-11F0-137EE0E73C19}"/>
              </a:ext>
            </a:extLst>
          </p:cNvPr>
          <p:cNvCxnSpPr>
            <a:cxnSpLocks/>
          </p:cNvCxnSpPr>
          <p:nvPr/>
        </p:nvCxnSpPr>
        <p:spPr>
          <a:xfrm>
            <a:off x="908501" y="1008790"/>
            <a:ext cx="5922952" cy="468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45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F651-A348-1A07-1D9A-12B6B4BF0903}"/>
              </a:ext>
            </a:extLst>
          </p:cNvPr>
          <p:cNvSpPr>
            <a:spLocks noGrp="1"/>
          </p:cNvSpPr>
          <p:nvPr>
            <p:ph type="title"/>
          </p:nvPr>
        </p:nvSpPr>
        <p:spPr>
          <a:xfrm>
            <a:off x="106680" y="0"/>
            <a:ext cx="10515600" cy="1325563"/>
          </a:xfrm>
        </p:spPr>
        <p:txBody>
          <a:bodyPr/>
          <a:lstStyle/>
          <a:p>
            <a:r>
              <a:rPr lang="en-GB" dirty="0">
                <a:solidFill>
                  <a:srgbClr val="FF0000"/>
                </a:solidFill>
              </a:rPr>
              <a:t>Python </a:t>
            </a:r>
            <a:r>
              <a:rPr lang="en-GB" dirty="0" err="1">
                <a:solidFill>
                  <a:srgbClr val="FF0000"/>
                </a:solidFill>
              </a:rPr>
              <a:t>Tkinter</a:t>
            </a:r>
            <a:r>
              <a:rPr lang="en-GB" dirty="0">
                <a:solidFill>
                  <a:srgbClr val="FF0000"/>
                </a:solidFill>
              </a:rPr>
              <a:t> SQLite HASH</a:t>
            </a:r>
          </a:p>
        </p:txBody>
      </p:sp>
      <p:pic>
        <p:nvPicPr>
          <p:cNvPr id="5" name="Picture 4">
            <a:extLst>
              <a:ext uri="{FF2B5EF4-FFF2-40B4-BE49-F238E27FC236}">
                <a16:creationId xmlns:a16="http://schemas.microsoft.com/office/drawing/2014/main" id="{02E1BB41-5C5C-DEDE-F26C-B362AD7D6D73}"/>
              </a:ext>
            </a:extLst>
          </p:cNvPr>
          <p:cNvPicPr>
            <a:picLocks noChangeAspect="1"/>
          </p:cNvPicPr>
          <p:nvPr/>
        </p:nvPicPr>
        <p:blipFill>
          <a:blip r:embed="rId2"/>
          <a:stretch>
            <a:fillRect/>
          </a:stretch>
        </p:blipFill>
        <p:spPr>
          <a:xfrm>
            <a:off x="0" y="1261617"/>
            <a:ext cx="12192000" cy="4334765"/>
          </a:xfrm>
          <a:prstGeom prst="rect">
            <a:avLst/>
          </a:prstGeom>
        </p:spPr>
      </p:pic>
    </p:spTree>
    <p:extLst>
      <p:ext uri="{BB962C8B-B14F-4D97-AF65-F5344CB8AC3E}">
        <p14:creationId xmlns:p14="http://schemas.microsoft.com/office/powerpoint/2010/main" val="14373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BFB519-3472-8E1B-4D26-03EAD3B93F55}"/>
              </a:ext>
            </a:extLst>
          </p:cNvPr>
          <p:cNvPicPr>
            <a:picLocks noChangeAspect="1"/>
          </p:cNvPicPr>
          <p:nvPr/>
        </p:nvPicPr>
        <p:blipFill>
          <a:blip r:embed="rId2"/>
          <a:stretch>
            <a:fillRect/>
          </a:stretch>
        </p:blipFill>
        <p:spPr>
          <a:xfrm>
            <a:off x="0" y="2263967"/>
            <a:ext cx="12192000" cy="2330065"/>
          </a:xfrm>
          <a:prstGeom prst="rect">
            <a:avLst/>
          </a:prstGeom>
        </p:spPr>
      </p:pic>
      <p:sp>
        <p:nvSpPr>
          <p:cNvPr id="6" name="Title 1">
            <a:extLst>
              <a:ext uri="{FF2B5EF4-FFF2-40B4-BE49-F238E27FC236}">
                <a16:creationId xmlns:a16="http://schemas.microsoft.com/office/drawing/2014/main" id="{972466CE-C95C-FB29-3B0F-1198C5523728}"/>
              </a:ext>
            </a:extLst>
          </p:cNvPr>
          <p:cNvSpPr>
            <a:spLocks noGrp="1"/>
          </p:cNvSpPr>
          <p:nvPr>
            <p:ph type="title"/>
          </p:nvPr>
        </p:nvSpPr>
        <p:spPr>
          <a:xfrm>
            <a:off x="106680" y="0"/>
            <a:ext cx="10515600" cy="1325563"/>
          </a:xfrm>
        </p:spPr>
        <p:txBody>
          <a:bodyPr/>
          <a:lstStyle/>
          <a:p>
            <a:r>
              <a:rPr lang="en-GB" dirty="0">
                <a:solidFill>
                  <a:srgbClr val="FF0000"/>
                </a:solidFill>
              </a:rPr>
              <a:t>Python </a:t>
            </a:r>
            <a:r>
              <a:rPr lang="en-GB" dirty="0" err="1">
                <a:solidFill>
                  <a:srgbClr val="FF0000"/>
                </a:solidFill>
              </a:rPr>
              <a:t>Tkinter</a:t>
            </a:r>
            <a:r>
              <a:rPr lang="en-GB" dirty="0">
                <a:solidFill>
                  <a:srgbClr val="FF0000"/>
                </a:solidFill>
              </a:rPr>
              <a:t> SQLite HASH</a:t>
            </a:r>
          </a:p>
        </p:txBody>
      </p:sp>
    </p:spTree>
    <p:extLst>
      <p:ext uri="{BB962C8B-B14F-4D97-AF65-F5344CB8AC3E}">
        <p14:creationId xmlns:p14="http://schemas.microsoft.com/office/powerpoint/2010/main" val="4187836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3822-A9F3-5216-BD40-F216AE18562B}"/>
              </a:ext>
            </a:extLst>
          </p:cNvPr>
          <p:cNvSpPr>
            <a:spLocks noGrp="1"/>
          </p:cNvSpPr>
          <p:nvPr>
            <p:ph type="title"/>
          </p:nvPr>
        </p:nvSpPr>
        <p:spPr/>
        <p:txBody>
          <a:bodyPr/>
          <a:lstStyle/>
          <a:p>
            <a:r>
              <a:rPr lang="en-GB" dirty="0">
                <a:solidFill>
                  <a:srgbClr val="FF0000"/>
                </a:solidFill>
              </a:rPr>
              <a:t>Task: Create Python </a:t>
            </a:r>
            <a:r>
              <a:rPr lang="en-GB" dirty="0" err="1">
                <a:solidFill>
                  <a:srgbClr val="FF0000"/>
                </a:solidFill>
              </a:rPr>
              <a:t>Tkinter</a:t>
            </a:r>
            <a:r>
              <a:rPr lang="en-GB" dirty="0">
                <a:solidFill>
                  <a:srgbClr val="FF0000"/>
                </a:solidFill>
              </a:rPr>
              <a:t> - SQL application</a:t>
            </a:r>
          </a:p>
        </p:txBody>
      </p:sp>
      <p:sp>
        <p:nvSpPr>
          <p:cNvPr id="3" name="Content Placeholder 2">
            <a:extLst>
              <a:ext uri="{FF2B5EF4-FFF2-40B4-BE49-F238E27FC236}">
                <a16:creationId xmlns:a16="http://schemas.microsoft.com/office/drawing/2014/main" id="{D15563BA-8B7C-972C-E0DD-6C855E402290}"/>
              </a:ext>
            </a:extLst>
          </p:cNvPr>
          <p:cNvSpPr>
            <a:spLocks noGrp="1"/>
          </p:cNvSpPr>
          <p:nvPr>
            <p:ph idx="1"/>
          </p:nvPr>
        </p:nvSpPr>
        <p:spPr/>
        <p:txBody>
          <a:bodyPr/>
          <a:lstStyle/>
          <a:p>
            <a:pPr marL="0" indent="0">
              <a:buNone/>
            </a:pPr>
            <a:r>
              <a:rPr lang="en-GB" dirty="0"/>
              <a:t>Use online shopping database: </a:t>
            </a:r>
          </a:p>
          <a:p>
            <a:r>
              <a:rPr lang="en-GB" dirty="0"/>
              <a:t>Encrypt - decrypt logins and passwords </a:t>
            </a:r>
          </a:p>
          <a:p>
            <a:r>
              <a:rPr lang="en-GB" dirty="0"/>
              <a:t>Encrypt - user information (address, bank details…) </a:t>
            </a:r>
          </a:p>
          <a:p>
            <a:pPr marL="0" indent="0">
              <a:buNone/>
            </a:pPr>
            <a:r>
              <a:rPr lang="en-GB" dirty="0"/>
              <a:t>		 use hash function(s ) or encrypt/</a:t>
            </a:r>
            <a:r>
              <a:rPr kumimoji="0" lang="en-US" altLang="en-US" sz="2800" b="0" i="0" u="none" strike="noStrike" cap="none" normalizeH="0" baseline="0" dirty="0">
                <a:ln>
                  <a:noFill/>
                </a:ln>
                <a:solidFill>
                  <a:srgbClr val="000000"/>
                </a:solidFill>
                <a:effectLst/>
                <a:latin typeface="Consolas" panose="020B0609020204030204" pitchFamily="49" charset="0"/>
              </a:rPr>
              <a:t>decrypt</a:t>
            </a:r>
            <a:endParaRPr lang="en-GB" dirty="0"/>
          </a:p>
          <a:p>
            <a:endParaRPr lang="en-GB" dirty="0"/>
          </a:p>
          <a:p>
            <a:r>
              <a:rPr lang="en-GB" dirty="0"/>
              <a:t>Next Lesson readings: </a:t>
            </a:r>
          </a:p>
          <a:p>
            <a:pPr lvl="1"/>
            <a:r>
              <a:rPr lang="en-GB" dirty="0"/>
              <a:t>NoSQL database exchanging data with Python </a:t>
            </a:r>
          </a:p>
        </p:txBody>
      </p:sp>
    </p:spTree>
    <p:extLst>
      <p:ext uri="{BB962C8B-B14F-4D97-AF65-F5344CB8AC3E}">
        <p14:creationId xmlns:p14="http://schemas.microsoft.com/office/powerpoint/2010/main" val="428808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E77C-C8CC-4365-59A1-0C9835064535}"/>
              </a:ext>
            </a:extLst>
          </p:cNvPr>
          <p:cNvSpPr>
            <a:spLocks noGrp="1"/>
          </p:cNvSpPr>
          <p:nvPr>
            <p:ph type="title"/>
          </p:nvPr>
        </p:nvSpPr>
        <p:spPr/>
        <p:txBody>
          <a:bodyPr/>
          <a:lstStyle/>
          <a:p>
            <a:r>
              <a:rPr lang="en-GB" dirty="0">
                <a:solidFill>
                  <a:srgbClr val="FF0000"/>
                </a:solidFill>
              </a:rPr>
              <a:t>Example: Simple way to encrypt and decrypt </a:t>
            </a:r>
          </a:p>
        </p:txBody>
      </p:sp>
      <p:sp>
        <p:nvSpPr>
          <p:cNvPr id="5" name="Content Placeholder 4">
            <a:extLst>
              <a:ext uri="{FF2B5EF4-FFF2-40B4-BE49-F238E27FC236}">
                <a16:creationId xmlns:a16="http://schemas.microsoft.com/office/drawing/2014/main" id="{128E712B-EBB3-D173-3702-E4B6CCC562E1}"/>
              </a:ext>
            </a:extLst>
          </p:cNvPr>
          <p:cNvSpPr>
            <a:spLocks noGrp="1"/>
          </p:cNvSpPr>
          <p:nvPr>
            <p:ph idx="1"/>
          </p:nvPr>
        </p:nvSpPr>
        <p:spPr/>
        <p:txBody>
          <a:bodyPr>
            <a:normAutofit fontScale="55000" lnSpcReduction="20000"/>
          </a:bodyPr>
          <a:lstStyle/>
          <a:p>
            <a:r>
              <a:rPr lang="en-GB" dirty="0">
                <a:solidFill>
                  <a:srgbClr val="FF0000"/>
                </a:solidFill>
              </a:rPr>
              <a:t>#encrypt</a:t>
            </a:r>
          </a:p>
          <a:p>
            <a:r>
              <a:rPr lang="en-GB" dirty="0"/>
              <a:t>message =  "Hello, do you know my password is pasword123?"</a:t>
            </a:r>
          </a:p>
          <a:p>
            <a:r>
              <a:rPr lang="en-GB" dirty="0"/>
              <a:t>translated =""</a:t>
            </a:r>
          </a:p>
          <a:p>
            <a:r>
              <a:rPr lang="en-GB" dirty="0" err="1"/>
              <a:t>i</a:t>
            </a:r>
            <a:r>
              <a:rPr lang="en-GB" dirty="0"/>
              <a:t> = </a:t>
            </a:r>
            <a:r>
              <a:rPr lang="en-GB" dirty="0" err="1"/>
              <a:t>len</a:t>
            </a:r>
            <a:r>
              <a:rPr lang="en-GB" dirty="0"/>
              <a:t>(message)  -  1   </a:t>
            </a:r>
          </a:p>
          <a:p>
            <a:r>
              <a:rPr lang="en-GB" dirty="0"/>
              <a:t>while  </a:t>
            </a:r>
            <a:r>
              <a:rPr lang="en-GB" dirty="0" err="1"/>
              <a:t>i</a:t>
            </a:r>
            <a:r>
              <a:rPr lang="en-GB" dirty="0"/>
              <a:t> &gt;=  0 :   </a:t>
            </a:r>
          </a:p>
          <a:p>
            <a:r>
              <a:rPr lang="en-GB" dirty="0"/>
              <a:t>         translated = translated + message[</a:t>
            </a:r>
            <a:r>
              <a:rPr lang="en-GB" dirty="0" err="1"/>
              <a:t>i</a:t>
            </a:r>
            <a:r>
              <a:rPr lang="en-GB" dirty="0"/>
              <a:t>]      </a:t>
            </a:r>
          </a:p>
          <a:p>
            <a:r>
              <a:rPr lang="en-GB" dirty="0"/>
              <a:t>         </a:t>
            </a:r>
            <a:r>
              <a:rPr lang="en-GB" dirty="0" err="1"/>
              <a:t>i</a:t>
            </a:r>
            <a:r>
              <a:rPr lang="en-GB" dirty="0"/>
              <a:t>  =  </a:t>
            </a:r>
            <a:r>
              <a:rPr lang="en-GB" dirty="0" err="1"/>
              <a:t>i</a:t>
            </a:r>
            <a:r>
              <a:rPr lang="en-GB" dirty="0"/>
              <a:t>  - 1     </a:t>
            </a:r>
          </a:p>
          <a:p>
            <a:r>
              <a:rPr lang="en-GB" dirty="0"/>
              <a:t>print(translated)</a:t>
            </a:r>
          </a:p>
          <a:p>
            <a:r>
              <a:rPr lang="en-GB" dirty="0">
                <a:solidFill>
                  <a:srgbClr val="FF0000"/>
                </a:solidFill>
              </a:rPr>
              <a:t>#decrypt</a:t>
            </a:r>
          </a:p>
          <a:p>
            <a:r>
              <a:rPr lang="en-GB" dirty="0"/>
              <a:t>message =""</a:t>
            </a:r>
          </a:p>
          <a:p>
            <a:r>
              <a:rPr lang="en-GB" dirty="0" err="1"/>
              <a:t>i</a:t>
            </a:r>
            <a:r>
              <a:rPr lang="en-GB" dirty="0"/>
              <a:t> = </a:t>
            </a:r>
            <a:r>
              <a:rPr lang="en-GB" dirty="0" err="1"/>
              <a:t>len</a:t>
            </a:r>
            <a:r>
              <a:rPr lang="en-GB" dirty="0"/>
              <a:t>(translated)  -  1   </a:t>
            </a:r>
          </a:p>
          <a:p>
            <a:r>
              <a:rPr lang="en-GB" dirty="0"/>
              <a:t>while  </a:t>
            </a:r>
            <a:r>
              <a:rPr lang="en-GB" dirty="0" err="1"/>
              <a:t>i</a:t>
            </a:r>
            <a:r>
              <a:rPr lang="en-GB" dirty="0"/>
              <a:t> &gt;=  0 :   </a:t>
            </a:r>
          </a:p>
          <a:p>
            <a:r>
              <a:rPr lang="en-GB" dirty="0"/>
              <a:t>         message = message + translated[</a:t>
            </a:r>
            <a:r>
              <a:rPr lang="en-GB" dirty="0" err="1"/>
              <a:t>i</a:t>
            </a:r>
            <a:r>
              <a:rPr lang="en-GB" dirty="0"/>
              <a:t>]      </a:t>
            </a:r>
          </a:p>
          <a:p>
            <a:r>
              <a:rPr lang="en-GB" dirty="0"/>
              <a:t>         </a:t>
            </a:r>
            <a:r>
              <a:rPr lang="en-GB" dirty="0" err="1"/>
              <a:t>i</a:t>
            </a:r>
            <a:r>
              <a:rPr lang="en-GB" dirty="0"/>
              <a:t>  =  </a:t>
            </a:r>
            <a:r>
              <a:rPr lang="en-GB" dirty="0" err="1"/>
              <a:t>i</a:t>
            </a:r>
            <a:r>
              <a:rPr lang="en-GB" dirty="0"/>
              <a:t>  - 1     </a:t>
            </a:r>
          </a:p>
          <a:p>
            <a:r>
              <a:rPr lang="en-GB" dirty="0"/>
              <a:t>print(message)</a:t>
            </a:r>
          </a:p>
        </p:txBody>
      </p:sp>
    </p:spTree>
    <p:extLst>
      <p:ext uri="{BB962C8B-B14F-4D97-AF65-F5344CB8AC3E}">
        <p14:creationId xmlns:p14="http://schemas.microsoft.com/office/powerpoint/2010/main" val="261853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26B7-5B9D-A6AE-8665-9A117AA27464}"/>
              </a:ext>
            </a:extLst>
          </p:cNvPr>
          <p:cNvSpPr>
            <a:spLocks noGrp="1"/>
          </p:cNvSpPr>
          <p:nvPr>
            <p:ph type="title"/>
          </p:nvPr>
        </p:nvSpPr>
        <p:spPr/>
        <p:txBody>
          <a:bodyPr/>
          <a:lstStyle/>
          <a:p>
            <a:r>
              <a:rPr lang="en-GB" b="0" i="0" dirty="0">
                <a:solidFill>
                  <a:srgbClr val="FF0000"/>
                </a:solidFill>
                <a:effectLst/>
                <a:latin typeface="Google Sans"/>
              </a:rPr>
              <a:t>What are the three types of cryptography?</a:t>
            </a:r>
            <a:endParaRPr lang="en-GB" dirty="0">
              <a:solidFill>
                <a:srgbClr val="FF0000"/>
              </a:solidFill>
            </a:endParaRPr>
          </a:p>
        </p:txBody>
      </p:sp>
      <p:sp>
        <p:nvSpPr>
          <p:cNvPr id="3" name="Content Placeholder 2">
            <a:extLst>
              <a:ext uri="{FF2B5EF4-FFF2-40B4-BE49-F238E27FC236}">
                <a16:creationId xmlns:a16="http://schemas.microsoft.com/office/drawing/2014/main" id="{37C2CD48-B2A4-0F84-20EF-413E020DCD4A}"/>
              </a:ext>
            </a:extLst>
          </p:cNvPr>
          <p:cNvSpPr>
            <a:spLocks noGrp="1"/>
          </p:cNvSpPr>
          <p:nvPr>
            <p:ph idx="1"/>
          </p:nvPr>
        </p:nvSpPr>
        <p:spPr/>
        <p:txBody>
          <a:bodyPr>
            <a:normAutofit lnSpcReduction="10000"/>
          </a:bodyPr>
          <a:lstStyle/>
          <a:p>
            <a:pPr algn="l">
              <a:buFont typeface="Arial" panose="020B0604020202020204" pitchFamily="34" charset="0"/>
              <a:buChar char="•"/>
            </a:pPr>
            <a:r>
              <a:rPr lang="en-GB" b="0" i="0" dirty="0">
                <a:solidFill>
                  <a:srgbClr val="202124"/>
                </a:solidFill>
                <a:effectLst/>
                <a:latin typeface="Google Sans"/>
              </a:rPr>
              <a:t>Symmetric key cryptography.</a:t>
            </a:r>
          </a:p>
          <a:p>
            <a:pPr algn="l">
              <a:buFont typeface="Arial" panose="020B0604020202020204" pitchFamily="34" charset="0"/>
              <a:buChar char="•"/>
            </a:pPr>
            <a:r>
              <a:rPr lang="en-GB" b="0" i="0" dirty="0">
                <a:solidFill>
                  <a:srgbClr val="202124"/>
                </a:solidFill>
                <a:effectLst/>
                <a:latin typeface="Google Sans"/>
              </a:rPr>
              <a:t>Asymmetric key cryptography.</a:t>
            </a:r>
          </a:p>
          <a:p>
            <a:pPr algn="l">
              <a:buFont typeface="Arial" panose="020B0604020202020204" pitchFamily="34" charset="0"/>
              <a:buChar char="•"/>
            </a:pPr>
            <a:r>
              <a:rPr lang="en-GB" b="0" i="0" dirty="0">
                <a:solidFill>
                  <a:srgbClr val="202124"/>
                </a:solidFill>
                <a:effectLst/>
                <a:latin typeface="Google Sans"/>
              </a:rPr>
              <a:t>Hash Function</a:t>
            </a:r>
          </a:p>
          <a:p>
            <a:endParaRPr lang="en-GB" dirty="0"/>
          </a:p>
          <a:p>
            <a:pPr marL="0" indent="0">
              <a:buNone/>
            </a:pPr>
            <a:endParaRPr lang="en-GB" dirty="0"/>
          </a:p>
          <a:p>
            <a:endParaRPr lang="en-GB" dirty="0"/>
          </a:p>
          <a:p>
            <a:r>
              <a:rPr lang="en-GB" dirty="0">
                <a:hlinkClick r:id="rId2"/>
              </a:rPr>
              <a:t>https://www.youtube.com/watch?v=AQDCe585Lnc</a:t>
            </a:r>
            <a:endParaRPr lang="en-GB" dirty="0"/>
          </a:p>
          <a:p>
            <a:endParaRPr lang="en-GB" dirty="0"/>
          </a:p>
          <a:p>
            <a:r>
              <a:rPr lang="en-GB" dirty="0">
                <a:hlinkClick r:id="rId3"/>
              </a:rPr>
              <a:t>https://www.youtube.com/watch?v=2BldESGZKB8</a:t>
            </a:r>
            <a:endParaRPr lang="en-GB" dirty="0"/>
          </a:p>
          <a:p>
            <a:endParaRPr lang="en-GB" dirty="0"/>
          </a:p>
        </p:txBody>
      </p:sp>
    </p:spTree>
    <p:extLst>
      <p:ext uri="{BB962C8B-B14F-4D97-AF65-F5344CB8AC3E}">
        <p14:creationId xmlns:p14="http://schemas.microsoft.com/office/powerpoint/2010/main" val="70445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9D27-201F-791F-3E36-E3344B435217}"/>
              </a:ext>
            </a:extLst>
          </p:cNvPr>
          <p:cNvSpPr>
            <a:spLocks noGrp="1"/>
          </p:cNvSpPr>
          <p:nvPr>
            <p:ph type="title"/>
          </p:nvPr>
        </p:nvSpPr>
        <p:spPr/>
        <p:txBody>
          <a:bodyPr/>
          <a:lstStyle/>
          <a:p>
            <a:r>
              <a:rPr lang="en-GB" b="0" i="0" dirty="0">
                <a:solidFill>
                  <a:srgbClr val="FF0000"/>
                </a:solidFill>
                <a:effectLst/>
                <a:latin typeface="Google Sans"/>
              </a:rPr>
              <a:t>Symmetric Encryption </a:t>
            </a:r>
            <a:endParaRPr lang="en-GB" dirty="0">
              <a:solidFill>
                <a:srgbClr val="FF0000"/>
              </a:solidFill>
            </a:endParaRPr>
          </a:p>
        </p:txBody>
      </p:sp>
      <p:sp>
        <p:nvSpPr>
          <p:cNvPr id="3" name="Content Placeholder 2">
            <a:extLst>
              <a:ext uri="{FF2B5EF4-FFF2-40B4-BE49-F238E27FC236}">
                <a16:creationId xmlns:a16="http://schemas.microsoft.com/office/drawing/2014/main" id="{8920B94D-F75B-3ED5-B088-413F534151CF}"/>
              </a:ext>
            </a:extLst>
          </p:cNvPr>
          <p:cNvSpPr>
            <a:spLocks noGrp="1"/>
          </p:cNvSpPr>
          <p:nvPr>
            <p:ph idx="1"/>
          </p:nvPr>
        </p:nvSpPr>
        <p:spPr/>
        <p:txBody>
          <a:bodyPr/>
          <a:lstStyle/>
          <a:p>
            <a:r>
              <a:rPr lang="en-GB" dirty="0">
                <a:solidFill>
                  <a:srgbClr val="040C28"/>
                </a:solidFill>
                <a:latin typeface="Google Sans"/>
              </a:rPr>
              <a:t>U</a:t>
            </a:r>
            <a:r>
              <a:rPr lang="en-GB" b="0" i="0" dirty="0">
                <a:solidFill>
                  <a:srgbClr val="040C28"/>
                </a:solidFill>
                <a:effectLst/>
                <a:latin typeface="Google Sans"/>
              </a:rPr>
              <a:t>ses one key to encrypt and decrypt</a:t>
            </a:r>
            <a:r>
              <a:rPr lang="en-GB" b="0" i="0" dirty="0">
                <a:solidFill>
                  <a:srgbClr val="202124"/>
                </a:solidFill>
                <a:effectLst/>
                <a:latin typeface="Google Sans"/>
              </a:rPr>
              <a:t>. If you encrypt a zip file, and then decrypt with the same key, you are using symmetric encryption. Symmetric encryption is also called “secret key” encryption, as the key must be kept secret from third parties.</a:t>
            </a:r>
            <a:endParaRPr lang="en-GB" dirty="0"/>
          </a:p>
        </p:txBody>
      </p:sp>
      <p:pic>
        <p:nvPicPr>
          <p:cNvPr id="5" name="Picture 4">
            <a:extLst>
              <a:ext uri="{FF2B5EF4-FFF2-40B4-BE49-F238E27FC236}">
                <a16:creationId xmlns:a16="http://schemas.microsoft.com/office/drawing/2014/main" id="{353BA44F-3837-C611-B159-944BDC9A45FF}"/>
              </a:ext>
            </a:extLst>
          </p:cNvPr>
          <p:cNvPicPr>
            <a:picLocks noChangeAspect="1"/>
          </p:cNvPicPr>
          <p:nvPr/>
        </p:nvPicPr>
        <p:blipFill>
          <a:blip r:embed="rId2"/>
          <a:stretch>
            <a:fillRect/>
          </a:stretch>
        </p:blipFill>
        <p:spPr>
          <a:xfrm>
            <a:off x="3505200" y="3633869"/>
            <a:ext cx="4800600" cy="2771693"/>
          </a:xfrm>
          <a:prstGeom prst="rect">
            <a:avLst/>
          </a:prstGeom>
        </p:spPr>
      </p:pic>
    </p:spTree>
    <p:extLst>
      <p:ext uri="{BB962C8B-B14F-4D97-AF65-F5344CB8AC3E}">
        <p14:creationId xmlns:p14="http://schemas.microsoft.com/office/powerpoint/2010/main" val="424733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A0D6-1FF8-4B0C-698C-D14AED191EBC}"/>
              </a:ext>
            </a:extLst>
          </p:cNvPr>
          <p:cNvSpPr>
            <a:spLocks noGrp="1"/>
          </p:cNvSpPr>
          <p:nvPr>
            <p:ph type="title"/>
          </p:nvPr>
        </p:nvSpPr>
        <p:spPr/>
        <p:txBody>
          <a:bodyPr/>
          <a:lstStyle/>
          <a:p>
            <a:r>
              <a:rPr lang="en-GB" b="1" i="0" dirty="0">
                <a:solidFill>
                  <a:srgbClr val="FF0000"/>
                </a:solidFill>
                <a:effectLst/>
                <a:latin typeface="YouTube Sans"/>
              </a:rPr>
              <a:t>Asymmetric Encryption </a:t>
            </a:r>
            <a:br>
              <a:rPr lang="en-GB" b="1" i="0" dirty="0">
                <a:solidFill>
                  <a:srgbClr val="FF0000"/>
                </a:solidFill>
                <a:effectLst/>
                <a:latin typeface="YouTube Sans"/>
              </a:rPr>
            </a:br>
            <a:endParaRPr lang="en-GB" dirty="0">
              <a:solidFill>
                <a:srgbClr val="FF0000"/>
              </a:solidFill>
            </a:endParaRPr>
          </a:p>
        </p:txBody>
      </p:sp>
      <p:pic>
        <p:nvPicPr>
          <p:cNvPr id="5" name="Picture 4">
            <a:extLst>
              <a:ext uri="{FF2B5EF4-FFF2-40B4-BE49-F238E27FC236}">
                <a16:creationId xmlns:a16="http://schemas.microsoft.com/office/drawing/2014/main" id="{70E6EA31-E924-07A3-AB2D-370FA765C0EF}"/>
              </a:ext>
            </a:extLst>
          </p:cNvPr>
          <p:cNvPicPr>
            <a:picLocks noChangeAspect="1"/>
          </p:cNvPicPr>
          <p:nvPr/>
        </p:nvPicPr>
        <p:blipFill>
          <a:blip r:embed="rId2"/>
          <a:stretch>
            <a:fillRect/>
          </a:stretch>
        </p:blipFill>
        <p:spPr>
          <a:xfrm>
            <a:off x="600075" y="1404937"/>
            <a:ext cx="7772400" cy="3514725"/>
          </a:xfrm>
          <a:prstGeom prst="rect">
            <a:avLst/>
          </a:prstGeom>
        </p:spPr>
      </p:pic>
      <p:sp>
        <p:nvSpPr>
          <p:cNvPr id="19" name="Arrow: Left 18">
            <a:extLst>
              <a:ext uri="{FF2B5EF4-FFF2-40B4-BE49-F238E27FC236}">
                <a16:creationId xmlns:a16="http://schemas.microsoft.com/office/drawing/2014/main" id="{609D797C-CAEC-C468-4CC1-CA6D4BDB2F75}"/>
              </a:ext>
            </a:extLst>
          </p:cNvPr>
          <p:cNvSpPr/>
          <p:nvPr/>
        </p:nvSpPr>
        <p:spPr>
          <a:xfrm>
            <a:off x="2800350" y="4643437"/>
            <a:ext cx="329565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682A2F0E-2F97-9897-089F-79549B8121B5}"/>
              </a:ext>
            </a:extLst>
          </p:cNvPr>
          <p:cNvSpPr/>
          <p:nvPr/>
        </p:nvSpPr>
        <p:spPr>
          <a:xfrm>
            <a:off x="3609975" y="4919662"/>
            <a:ext cx="31051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F43B464-B1B6-CB4E-7596-4E3CE41EA613}"/>
              </a:ext>
            </a:extLst>
          </p:cNvPr>
          <p:cNvSpPr txBox="1"/>
          <p:nvPr/>
        </p:nvSpPr>
        <p:spPr>
          <a:xfrm>
            <a:off x="4038600" y="5494782"/>
            <a:ext cx="2676525" cy="369332"/>
          </a:xfrm>
          <a:prstGeom prst="rect">
            <a:avLst/>
          </a:prstGeom>
          <a:noFill/>
        </p:spPr>
        <p:txBody>
          <a:bodyPr wrap="square">
            <a:spAutoFit/>
          </a:bodyPr>
          <a:lstStyle/>
          <a:p>
            <a:r>
              <a:rPr lang="en-GB" dirty="0">
                <a:solidFill>
                  <a:srgbClr val="FF0000"/>
                </a:solidFill>
                <a:latin typeface="Google Sans"/>
              </a:rPr>
              <a:t>Exchanging public keys</a:t>
            </a:r>
            <a:endParaRPr lang="en-GB" dirty="0">
              <a:solidFill>
                <a:srgbClr val="FF0000"/>
              </a:solidFill>
            </a:endParaRPr>
          </a:p>
        </p:txBody>
      </p:sp>
      <p:sp>
        <p:nvSpPr>
          <p:cNvPr id="24" name="TextBox 23">
            <a:extLst>
              <a:ext uri="{FF2B5EF4-FFF2-40B4-BE49-F238E27FC236}">
                <a16:creationId xmlns:a16="http://schemas.microsoft.com/office/drawing/2014/main" id="{40F676E4-5D9B-495C-403A-2AA9D88B9E00}"/>
              </a:ext>
            </a:extLst>
          </p:cNvPr>
          <p:cNvSpPr txBox="1"/>
          <p:nvPr/>
        </p:nvSpPr>
        <p:spPr>
          <a:xfrm>
            <a:off x="6177280" y="5864114"/>
            <a:ext cx="6096000" cy="923330"/>
          </a:xfrm>
          <a:prstGeom prst="rect">
            <a:avLst/>
          </a:prstGeom>
          <a:noFill/>
        </p:spPr>
        <p:txBody>
          <a:bodyPr wrap="square">
            <a:spAutoFit/>
          </a:bodyPr>
          <a:lstStyle/>
          <a:p>
            <a:r>
              <a:rPr lang="en-GB" b="0" i="0" dirty="0">
                <a:solidFill>
                  <a:srgbClr val="040C28"/>
                </a:solidFill>
                <a:effectLst/>
                <a:latin typeface="Google Sans"/>
              </a:rPr>
              <a:t>AES is a symmetric algorithm designed for rapid data encryption and decryption, RSA is an asymmetric method used primarily for secure key exchange and digital signatures</a:t>
            </a:r>
            <a:r>
              <a:rPr lang="en-GB" b="0" i="0" dirty="0">
                <a:solidFill>
                  <a:srgbClr val="4D5156"/>
                </a:solidFill>
                <a:effectLst/>
                <a:latin typeface="Google Sans"/>
              </a:rPr>
              <a:t>.</a:t>
            </a:r>
            <a:endParaRPr lang="en-GB" dirty="0"/>
          </a:p>
        </p:txBody>
      </p:sp>
    </p:spTree>
    <p:extLst>
      <p:ext uri="{BB962C8B-B14F-4D97-AF65-F5344CB8AC3E}">
        <p14:creationId xmlns:p14="http://schemas.microsoft.com/office/powerpoint/2010/main" val="296467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434F-1FC1-B537-42D9-D31E3C2C54F6}"/>
              </a:ext>
            </a:extLst>
          </p:cNvPr>
          <p:cNvSpPr>
            <a:spLocks noGrp="1"/>
          </p:cNvSpPr>
          <p:nvPr>
            <p:ph type="title"/>
          </p:nvPr>
        </p:nvSpPr>
        <p:spPr/>
        <p:txBody>
          <a:bodyPr/>
          <a:lstStyle/>
          <a:p>
            <a:r>
              <a:rPr lang="en-GB" dirty="0">
                <a:solidFill>
                  <a:srgbClr val="FF0000"/>
                </a:solidFill>
              </a:rPr>
              <a:t>Encryption and Decryption </a:t>
            </a:r>
            <a:endParaRPr lang="en-GB" dirty="0"/>
          </a:p>
        </p:txBody>
      </p:sp>
      <p:sp>
        <p:nvSpPr>
          <p:cNvPr id="3" name="Content Placeholder 2">
            <a:extLst>
              <a:ext uri="{FF2B5EF4-FFF2-40B4-BE49-F238E27FC236}">
                <a16:creationId xmlns:a16="http://schemas.microsoft.com/office/drawing/2014/main" id="{BF3DC4EF-56FD-A876-8E1A-0598A5521A03}"/>
              </a:ext>
            </a:extLst>
          </p:cNvPr>
          <p:cNvSpPr>
            <a:spLocks noGrp="1"/>
          </p:cNvSpPr>
          <p:nvPr>
            <p:ph idx="1"/>
          </p:nvPr>
        </p:nvSpPr>
        <p:spPr/>
        <p:txBody>
          <a:bodyPr/>
          <a:lstStyle/>
          <a:p>
            <a:r>
              <a:rPr lang="en-GB" b="0" i="0" dirty="0">
                <a:solidFill>
                  <a:srgbClr val="202124"/>
                </a:solidFill>
                <a:effectLst/>
                <a:latin typeface="Google Sans"/>
              </a:rPr>
              <a:t>Encryption is the process of translating plain text data (plaintext) into something that appears to be random and meaningless (ciphertext). Decryption is the process of converting ciphertext back to plaintext.</a:t>
            </a:r>
            <a:endParaRPr lang="en-GB" dirty="0"/>
          </a:p>
        </p:txBody>
      </p:sp>
    </p:spTree>
    <p:extLst>
      <p:ext uri="{BB962C8B-B14F-4D97-AF65-F5344CB8AC3E}">
        <p14:creationId xmlns:p14="http://schemas.microsoft.com/office/powerpoint/2010/main" val="104379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BA9A-559F-A390-F273-0F0AF10E1415}"/>
              </a:ext>
            </a:extLst>
          </p:cNvPr>
          <p:cNvSpPr>
            <a:spLocks noGrp="1"/>
          </p:cNvSpPr>
          <p:nvPr>
            <p:ph type="title"/>
          </p:nvPr>
        </p:nvSpPr>
        <p:spPr/>
        <p:txBody>
          <a:bodyPr/>
          <a:lstStyle/>
          <a:p>
            <a:r>
              <a:rPr lang="en-GB" dirty="0">
                <a:solidFill>
                  <a:srgbClr val="FF0000"/>
                </a:solidFill>
              </a:rPr>
              <a:t>SQL Encryption: functions</a:t>
            </a:r>
          </a:p>
        </p:txBody>
      </p:sp>
      <p:pic>
        <p:nvPicPr>
          <p:cNvPr id="5" name="Picture 4">
            <a:extLst>
              <a:ext uri="{FF2B5EF4-FFF2-40B4-BE49-F238E27FC236}">
                <a16:creationId xmlns:a16="http://schemas.microsoft.com/office/drawing/2014/main" id="{F2BABF75-5FD2-FD04-D4B3-9FCECFD33DB0}"/>
              </a:ext>
            </a:extLst>
          </p:cNvPr>
          <p:cNvPicPr>
            <a:picLocks noChangeAspect="1"/>
          </p:cNvPicPr>
          <p:nvPr/>
        </p:nvPicPr>
        <p:blipFill>
          <a:blip r:embed="rId2"/>
          <a:stretch>
            <a:fillRect/>
          </a:stretch>
        </p:blipFill>
        <p:spPr>
          <a:xfrm>
            <a:off x="210367" y="2183393"/>
            <a:ext cx="11269777" cy="3456390"/>
          </a:xfrm>
          <a:prstGeom prst="rect">
            <a:avLst/>
          </a:prstGeom>
        </p:spPr>
      </p:pic>
    </p:spTree>
    <p:extLst>
      <p:ext uri="{BB962C8B-B14F-4D97-AF65-F5344CB8AC3E}">
        <p14:creationId xmlns:p14="http://schemas.microsoft.com/office/powerpoint/2010/main" val="391107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DFDA-8559-A207-93F6-1085F4DE214B}"/>
              </a:ext>
            </a:extLst>
          </p:cNvPr>
          <p:cNvSpPr>
            <a:spLocks noGrp="1"/>
          </p:cNvSpPr>
          <p:nvPr>
            <p:ph type="title"/>
          </p:nvPr>
        </p:nvSpPr>
        <p:spPr/>
        <p:txBody>
          <a:bodyPr/>
          <a:lstStyle/>
          <a:p>
            <a:pPr algn="l"/>
            <a:r>
              <a:rPr lang="en-GB" b="1" i="0" dirty="0">
                <a:solidFill>
                  <a:srgbClr val="FF0000"/>
                </a:solidFill>
                <a:effectLst/>
                <a:latin typeface="Segoe UI" panose="020B0502040204020203" pitchFamily="34" charset="0"/>
              </a:rPr>
              <a:t>SQL: Cryptographic functions</a:t>
            </a:r>
          </a:p>
        </p:txBody>
      </p:sp>
      <p:sp>
        <p:nvSpPr>
          <p:cNvPr id="3" name="Content Placeholder 2">
            <a:extLst>
              <a:ext uri="{FF2B5EF4-FFF2-40B4-BE49-F238E27FC236}">
                <a16:creationId xmlns:a16="http://schemas.microsoft.com/office/drawing/2014/main" id="{A303CA9F-893A-02B2-411B-475072E97999}"/>
              </a:ext>
            </a:extLst>
          </p:cNvPr>
          <p:cNvSpPr>
            <a:spLocks noGrp="1"/>
          </p:cNvSpPr>
          <p:nvPr>
            <p:ph idx="1"/>
          </p:nvPr>
        </p:nvSpPr>
        <p:spPr/>
        <p:txBody>
          <a:bodyPr/>
          <a:lstStyle/>
          <a:p>
            <a:r>
              <a:rPr lang="en-GB" dirty="0">
                <a:hlinkClick r:id="rId2"/>
              </a:rPr>
              <a:t>https://learn.microsoft.com/en-us/sql/t-sql/functions/cryptographic-functions-transact-sql?view=sql-server-ver16#symmetric-encryption-and-decryption</a:t>
            </a:r>
            <a:endParaRPr lang="en-GB" dirty="0"/>
          </a:p>
          <a:p>
            <a:endParaRPr lang="en-GB" dirty="0"/>
          </a:p>
        </p:txBody>
      </p:sp>
    </p:spTree>
    <p:extLst>
      <p:ext uri="{BB962C8B-B14F-4D97-AF65-F5344CB8AC3E}">
        <p14:creationId xmlns:p14="http://schemas.microsoft.com/office/powerpoint/2010/main" val="23134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79C6-8B22-91FE-C3FB-FA5E0058EAA4}"/>
              </a:ext>
            </a:extLst>
          </p:cNvPr>
          <p:cNvSpPr>
            <a:spLocks noGrp="1"/>
          </p:cNvSpPr>
          <p:nvPr>
            <p:ph type="title"/>
          </p:nvPr>
        </p:nvSpPr>
        <p:spPr/>
        <p:txBody>
          <a:bodyPr/>
          <a:lstStyle/>
          <a:p>
            <a:r>
              <a:rPr lang="en-GB" b="0" i="0" dirty="0">
                <a:solidFill>
                  <a:srgbClr val="FF0000"/>
                </a:solidFill>
                <a:effectLst/>
                <a:latin typeface="Google Sans"/>
              </a:rPr>
              <a:t>A hash function</a:t>
            </a:r>
            <a:endParaRPr lang="en-GB" dirty="0">
              <a:solidFill>
                <a:srgbClr val="FF0000"/>
              </a:solidFill>
            </a:endParaRPr>
          </a:p>
        </p:txBody>
      </p:sp>
      <p:sp>
        <p:nvSpPr>
          <p:cNvPr id="3" name="Content Placeholder 2">
            <a:extLst>
              <a:ext uri="{FF2B5EF4-FFF2-40B4-BE49-F238E27FC236}">
                <a16:creationId xmlns:a16="http://schemas.microsoft.com/office/drawing/2014/main" id="{0DC51B2E-37E3-FC3D-7955-D38D8F5FA614}"/>
              </a:ext>
            </a:extLst>
          </p:cNvPr>
          <p:cNvSpPr>
            <a:spLocks noGrp="1"/>
          </p:cNvSpPr>
          <p:nvPr>
            <p:ph idx="1"/>
          </p:nvPr>
        </p:nvSpPr>
        <p:spPr/>
        <p:txBody>
          <a:bodyPr/>
          <a:lstStyle/>
          <a:p>
            <a:r>
              <a:rPr lang="en-GB" b="0" i="0" dirty="0">
                <a:solidFill>
                  <a:srgbClr val="202124"/>
                </a:solidFill>
                <a:effectLst/>
                <a:latin typeface="Google Sans"/>
              </a:rPr>
              <a:t>A hash function is </a:t>
            </a:r>
            <a:r>
              <a:rPr lang="en-GB" b="0" i="0" dirty="0">
                <a:solidFill>
                  <a:srgbClr val="040C28"/>
                </a:solidFill>
                <a:effectLst/>
                <a:latin typeface="Google Sans"/>
              </a:rPr>
              <a:t>a mathematical function that converts any digital data into an output string with a fixed number of characters</a:t>
            </a:r>
            <a:r>
              <a:rPr lang="en-GB" b="0" i="0" dirty="0">
                <a:solidFill>
                  <a:srgbClr val="202124"/>
                </a:solidFill>
                <a:effectLst/>
                <a:latin typeface="Google Sans"/>
              </a:rPr>
              <a:t>. Hashing is the one-way act of converting the data (called a message) into the output (called the hash).</a:t>
            </a:r>
          </a:p>
          <a:p>
            <a:r>
              <a:rPr lang="en-GB" dirty="0">
                <a:solidFill>
                  <a:srgbClr val="202124"/>
                </a:solidFill>
                <a:latin typeface="Google Sans"/>
              </a:rPr>
              <a:t>a hash function is a deterministic procedure that takes an input (or “message”) and returns a string of characters of a fixed size—which is usually a “digest”—that is unique to the input</a:t>
            </a:r>
          </a:p>
        </p:txBody>
      </p:sp>
    </p:spTree>
    <p:extLst>
      <p:ext uri="{BB962C8B-B14F-4D97-AF65-F5344CB8AC3E}">
        <p14:creationId xmlns:p14="http://schemas.microsoft.com/office/powerpoint/2010/main" val="3912343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6C78-131E-217B-374C-C5DE71450AAF}"/>
              </a:ext>
            </a:extLst>
          </p:cNvPr>
          <p:cNvSpPr>
            <a:spLocks noGrp="1"/>
          </p:cNvSpPr>
          <p:nvPr>
            <p:ph type="title"/>
          </p:nvPr>
        </p:nvSpPr>
        <p:spPr/>
        <p:txBody>
          <a:bodyPr/>
          <a:lstStyle/>
          <a:p>
            <a:r>
              <a:rPr lang="en-GB" b="0" i="0" dirty="0">
                <a:solidFill>
                  <a:srgbClr val="FF0000"/>
                </a:solidFill>
                <a:effectLst/>
                <a:latin typeface="Google Sans"/>
              </a:rPr>
              <a:t>What is a strength of using a hashing function?</a:t>
            </a:r>
            <a:endParaRPr lang="en-GB" dirty="0">
              <a:solidFill>
                <a:srgbClr val="FF0000"/>
              </a:solidFill>
            </a:endParaRPr>
          </a:p>
        </p:txBody>
      </p:sp>
      <p:sp>
        <p:nvSpPr>
          <p:cNvPr id="3" name="Content Placeholder 2">
            <a:extLst>
              <a:ext uri="{FF2B5EF4-FFF2-40B4-BE49-F238E27FC236}">
                <a16:creationId xmlns:a16="http://schemas.microsoft.com/office/drawing/2014/main" id="{9EFB0704-F08F-7088-B8BF-B3040B3CD7EA}"/>
              </a:ext>
            </a:extLst>
          </p:cNvPr>
          <p:cNvSpPr>
            <a:spLocks noGrp="1"/>
          </p:cNvSpPr>
          <p:nvPr>
            <p:ph idx="1"/>
          </p:nvPr>
        </p:nvSpPr>
        <p:spPr/>
        <p:txBody>
          <a:bodyPr/>
          <a:lstStyle/>
          <a:p>
            <a:r>
              <a:rPr lang="en-GB" b="0" i="0" dirty="0">
                <a:solidFill>
                  <a:srgbClr val="4D5156"/>
                </a:solidFill>
                <a:effectLst/>
                <a:latin typeface="Google Sans"/>
              </a:rPr>
              <a:t>Hashing functions provide a way to verify the integrity of data. By storing and comparing hash values, you can quickly determine if data has been modified or corrupted. Even a small change to the input data will result in a significantly different hash value.</a:t>
            </a:r>
            <a:endParaRPr lang="en-GB" dirty="0"/>
          </a:p>
        </p:txBody>
      </p:sp>
    </p:spTree>
    <p:extLst>
      <p:ext uri="{BB962C8B-B14F-4D97-AF65-F5344CB8AC3E}">
        <p14:creationId xmlns:p14="http://schemas.microsoft.com/office/powerpoint/2010/main" val="38640684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697</TotalTime>
  <Words>824</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-apple-system</vt:lpstr>
      <vt:lpstr>Arial</vt:lpstr>
      <vt:lpstr>Calibri</vt:lpstr>
      <vt:lpstr>Calibri Light</vt:lpstr>
      <vt:lpstr>Consolas</vt:lpstr>
      <vt:lpstr>Google Sans</vt:lpstr>
      <vt:lpstr>Nunito</vt:lpstr>
      <vt:lpstr>Segoe UI</vt:lpstr>
      <vt:lpstr>YouTube Sans</vt:lpstr>
      <vt:lpstr>Office Theme</vt:lpstr>
      <vt:lpstr>Cryptography Encryption and Decryption </vt:lpstr>
      <vt:lpstr>What are the three types of cryptography?</vt:lpstr>
      <vt:lpstr>Symmetric Encryption </vt:lpstr>
      <vt:lpstr>Asymmetric Encryption  </vt:lpstr>
      <vt:lpstr>Encryption and Decryption </vt:lpstr>
      <vt:lpstr>SQL Encryption: functions</vt:lpstr>
      <vt:lpstr>SQL: Cryptographic functions</vt:lpstr>
      <vt:lpstr>A hash function</vt:lpstr>
      <vt:lpstr>What is a strength of using a hashing function?</vt:lpstr>
      <vt:lpstr>SHA, ( Secure Hash Algorithms )</vt:lpstr>
      <vt:lpstr>SQLite - hash functions </vt:lpstr>
      <vt:lpstr>PowerPoint Presentation</vt:lpstr>
      <vt:lpstr>Python Tkinter SQLite HASH</vt:lpstr>
      <vt:lpstr>Python Tkinter SQLite HASH</vt:lpstr>
      <vt:lpstr>Task: Create Python Tkinter - SQL application</vt:lpstr>
      <vt:lpstr>Example: Simple way to encrypt and decrypt </vt:lpstr>
    </vt:vector>
  </TitlesOfParts>
  <Company>Solent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and Decryption </dc:title>
  <dc:creator>Armen Petrosyan</dc:creator>
  <cp:lastModifiedBy>Kristina Bojadjiska</cp:lastModifiedBy>
  <cp:revision>10</cp:revision>
  <dcterms:created xsi:type="dcterms:W3CDTF">2023-10-29T18:09:41Z</dcterms:created>
  <dcterms:modified xsi:type="dcterms:W3CDTF">2025-03-20T11:59:44Z</dcterms:modified>
</cp:coreProperties>
</file>