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57" r:id="rId6"/>
    <p:sldId id="260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239EC-68D6-2EDA-B154-26BDA99A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077689-A07D-4563-9785-90DB00C35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3A5BF-850A-9FB0-923B-E1586A8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3E9E1-01A5-EB74-1C12-CC8F598D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7BF467-D54C-A5A0-6B25-96CBAEE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5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1A2A9-AF3E-1D15-D8A7-F9712B98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A36592-A434-B41C-75C6-36368BAF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FD7C1-0017-F7A9-40E3-A8590792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BEAA9-4FCE-E2BA-ECFC-D238E1B7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EDFF3-A979-F304-8B25-8CBD4E33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6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90B82D-BE2C-DE8D-8AFA-95A9167B2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6762C5-E15A-650F-E8DA-9C7E844B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F5F37-7DC0-636B-DD55-F4FD2B4D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6A791-F0C6-34CD-F28E-0B81A933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0E85B-801A-F067-2589-1F940438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89050-5736-5544-DD77-C75238A2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0DC7C-8792-8F85-75DE-A31FF9D1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AC5E7-167A-E28F-CB5B-2B4D339F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0BD55-D4A4-7315-AE9B-20C2C04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B449A-A2FA-FC37-1197-095423F0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2650F-E889-7BBB-F622-F77F00DD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D2AFF7-49E6-341D-47D0-7027F237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F4F2C-80C9-D94C-CCC0-FECCB256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2D68E-1518-0F65-E371-B30CB03D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C2B1B-DC43-4C5F-8B17-BBD5DDDA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0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C5FB9-3C5B-3210-069A-235975E4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74F7D-7E25-9B93-4726-5DF52321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6EA18-4D1A-19DE-4212-430B0761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FD5A4-7749-6426-1A9D-D6A63089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B4E038-CD16-9961-CABF-AEEC3327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0DD05-DE67-2272-D1F1-EAD2EB5D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0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C211F-1606-49B6-2F4F-F1FF33C5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7DBE69-0F9A-1627-35FB-BDE1FF49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2D6CFD-2B5B-4779-B50B-B40366E0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6A8FB-B18D-EC35-CD7B-77D496EC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5D67E0-F3A0-A4EE-18B0-8852471E8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A2EF41-0E50-4C00-81FB-C89167EC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AE73DE-B0A7-303F-BF40-0D74259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AA70EE-A523-BA42-ABA1-BB55F2F8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0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4D105-053B-ABF0-5F4D-FF25C55F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78C425-E5E4-E968-06CF-EA9A0126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47DAA-457C-B451-F11B-B09D1A1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24CCA-49CD-E925-7C1A-2F8CB633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DC8B58-12B6-CC7A-A774-2711EBE4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778D82-B5B5-75FC-E3D6-31E84358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05FDD9-5BFE-CE85-25A7-B937216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2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D864-EB1F-538B-DE59-C8DBDB54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C7B2C-24F3-019E-84A8-C47B79DE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F158DD-AB1C-F40B-7DCF-9EAD5B8B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4CFFF-DF2E-A0E7-1062-26C149C2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5353D-FEB2-905E-F83D-67B8B016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547F73-0B4E-23A3-2F3F-A4402804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A62D3-396E-3251-A78D-3EAF4A66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06BB46-2420-3200-7EED-33920B21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25036-3C89-32ED-6BED-F78CB12C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04E96-F4C6-6D94-51ED-DEAE2436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5A6DDD-4CF4-163C-3C48-75F550A2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E602A-2773-A7E2-79EA-10CAA288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EB645-88A7-86F7-6EEE-3B7F597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7FCFF-F51B-F68B-00C2-53337483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9C0E8-89DB-C33E-19F8-9E528EDF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9A9F-4FAD-4BAA-ADAC-40BD735AB142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A1A1C-8DFE-DC5C-6BF5-A1B233521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A3ADF-0DE3-FFB6-DE70-7C64D083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6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6E96-A003-C702-B744-8083514DD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78135-9D77-545C-8923-D03B8339A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91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C7FB0-8F5E-1DB0-1E97-0BE3B0A7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C297C-D8E5-BC01-E8E6-64CD690A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82BC80-2713-5050-2D99-6556BA04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1043146"/>
            <a:ext cx="5076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A7387-C264-85F6-9ED7-BC2FFA6E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51BA2-7B22-6C41-A341-68B1620D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E2C831-25FD-B83B-1553-DF351861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7" y="2885751"/>
            <a:ext cx="5404613" cy="36071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5DBC1-F58B-E781-39D4-277F1D94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1" y="2750813"/>
            <a:ext cx="5549667" cy="3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62C47-0647-4524-912D-A9C6FB25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2A8C3-A5AC-00B0-738A-D0A96B12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78F8B1-D9F2-EBBF-8597-A4BA25CA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77875"/>
            <a:ext cx="4648200" cy="5715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802EBD-D34C-163A-E9D4-43931090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673100"/>
            <a:ext cx="46386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3FAE8-64D3-C2B6-BB65-C8B12856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D206D-5406-D836-F4B7-C1C4E8BE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8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5FD4F-A383-07C1-FD96-4F592524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1658F-6331-92B8-3E11-0ABB8FDA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56B794-3EC5-C0F1-C571-AC6ED459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6" y="1027906"/>
            <a:ext cx="5143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00275-644A-F0D0-C441-6DD30A6D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F86FF-6C23-E168-BF7D-7FC77C37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5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501A4-B0D9-964C-8F0D-6482481F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20686-8A40-3088-E207-8AD6AFB5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91FFD9-336A-284B-914E-D7AF4192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72" y="3429000"/>
            <a:ext cx="4358670" cy="2882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A2F8C4-15EA-6E17-F0C4-33EA33B7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529840"/>
            <a:ext cx="6163371" cy="41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6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00FC7-C0A2-0FCA-E196-4F174CE3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D40A4-142E-AB05-5E29-A9336FA0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2A8E5-7281-0FA7-7A94-48ECB757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" y="365125"/>
            <a:ext cx="4676775" cy="5857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5335B9-3656-81E4-334B-FF937EBA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97" y="681037"/>
            <a:ext cx="45815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3A0E4-3D96-3B29-D957-A291C34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CE9C2-D38C-34CC-A39E-1BC233AC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935FD2-562B-2B6D-7BA9-7FCADC37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78"/>
            <a:ext cx="5870106" cy="44757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AD0208-063A-13BC-7B6D-AEF2918A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106" y="3166746"/>
            <a:ext cx="5887550" cy="32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6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</Words>
  <Application>Microsoft Office PowerPoint</Application>
  <PresentationFormat>Широкоэкранный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</dc:creator>
  <cp:lastModifiedBy>Kristina</cp:lastModifiedBy>
  <cp:revision>7</cp:revision>
  <dcterms:created xsi:type="dcterms:W3CDTF">2024-11-17T20:31:30Z</dcterms:created>
  <dcterms:modified xsi:type="dcterms:W3CDTF">2024-11-18T03:19:33Z</dcterms:modified>
</cp:coreProperties>
</file>