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5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6" r:id="rId2"/>
    <p:sldId id="260" r:id="rId3"/>
    <p:sldId id="258" r:id="rId4"/>
    <p:sldId id="259" r:id="rId5"/>
    <p:sldId id="265" r:id="rId6"/>
    <p:sldId id="257" r:id="rId7"/>
    <p:sldId id="262" r:id="rId8"/>
    <p:sldId id="261" r:id="rId9"/>
    <p:sldId id="264" r:id="rId10"/>
    <p:sldId id="263" r:id="rId11"/>
  </p:sldIdLst>
  <p:sldSz cx="12192000" cy="6858000"/>
  <p:notesSz cx="6858000" cy="9144000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8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Calibri" pitchFamily="2" charset="-52"/>
        <a:cs typeface="Calibri" pitchFamily="2" charset="-52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0000FF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smNativeData">
      <pr:smAppRevision xmlns="smNativeData" xmlns:pr="smNativeData" xmlns:p15="http://schemas.microsoft.com/office/powerpoint/2012/main" xmlns:p14="http://schemas.microsoft.com/office/powerpoint/2010/main" xmlns:mc="http://schemas.openxmlformats.org/markup-compatibility/2006" dt="1731932615" val="1206" rev64="64" revOS="4"/>
      <pr:smFileRevision xmlns="smNativeData" xmlns:pr="smNativeData" xmlns:p15="http://schemas.microsoft.com/office/powerpoint/2012/main" xmlns:p14="http://schemas.microsoft.com/office/powerpoint/2010/main" xmlns:mc="http://schemas.openxmlformats.org/markup-compatibility/2006" dt="1731932615" val="0"/>
      <pr:guideOptions xmlns="smNativeData" xmlns:pr="smNativeData" xmlns:p15="http://schemas.microsoft.com/office/powerpoint/2012/main" xmlns:p14="http://schemas.microsoft.com/office/powerpoint/2010/main" xmlns:mc="http://schemas.openxmlformats.org/markup-compatibility/2006" dt="1731932615" snapToBorder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53" y="59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" d="100"/>
        <a:sy n="15" d="100"/>
      </p:scale>
      <p:origin x="0" y="0"/>
    </p:cViewPr>
  </p:sorterViewPr>
  <p:notesViewPr>
    <p:cSldViewPr snapToGrid="0">
      <p:cViewPr>
        <p:scale>
          <a:sx n="62" d="100"/>
          <a:sy n="62" d="100"/>
        </p:scale>
        <p:origin x="1005" y="210"/>
      </p:cViewPr>
      <p:guideLst/>
    </p:cSldViewPr>
  </p:notesViewPr>
  <p:gridSpacing cx="71755" cy="7175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ВерхнегоКолонтитул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AAAAABIEgAA0AIAABAAAAAmAAAACAAAAP//////////MAAAABQAAAAAAAAAAAD//wAAAQAAAP//AAABAA=="/>
              </a:ext>
            </a:extLst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l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AAAAAAwKgAA0AIAABAAAAAmAAAACAAAAP//////////MAAAABQAAAAAAAAAAAD//wAAAQAAAP//AAABAA=="/>
              </a:ext>
            </a:extLst>
          </p:cNvSpPr>
          <p:nvPr>
            <p:ph type="dt" sz="quarter" idx="10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>
            <a:lvl1pPr algn="r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E683-CDD6-9010-987D-3B45A8336E6E}" type="datetime1">
              <a:t>20.11.2024</a:t>
            </a:fld>
            <a:endParaRPr/>
          </a:p>
        </p:txBody>
      </p:sp>
      <p:sp>
        <p:nvSpPr>
          <p:cNvPr id="4" name="РисунокСлайда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BAAAAAAAAAAEAAABQAAAAAAAAAAAA4D8AAAAAAADgPwAAAAAAAOA/AAAAAAAA4D8AAAAAAADgPwAAAAAAAOA/AAAAAAAA4D8AAAAAAADgPwAAAAAAAOA/AAAAAAAA4D8CAAAAjAAAAAEAAAAAAAAAu+Dj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//////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headEnd type="none"/>
            <a:tailEnd type="none"/>
          </a:ln>
          <a:effectLst/>
        </p:spPr>
      </p:sp>
      <p:sp>
        <p:nvSpPr>
          <p:cNvPr id="5" name="ТекстСлайд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//////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Щелкните для редактирования основных стилей текста</a:t>
            </a:r>
          </a:p>
          <a:p>
            <a:pPr lvl="1">
              <a:defRPr lang="ru-ru"/>
            </a:pPr>
            <a:r>
              <a:t>Второй уровень</a:t>
            </a:r>
          </a:p>
          <a:p>
            <a:pPr lvl="2">
              <a:defRPr lang="ru-ru"/>
            </a:pPr>
            <a:r>
              <a:t>Третий уровень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Пятый уровень</a:t>
            </a:r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AAAAAHA1AABIEgAAQDgAABAAAAAmAAAACAAAAP//////////MAAAABQAAAAAAAAAAAD//wAAAQAAAP//AAABAA=="/>
              </a:ext>
            </a:extLst>
          </p:cNvSpPr>
          <p:nvPr>
            <p:ph type="ftr" sz="quarter" idx="11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l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C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6BcAAHA1AAAwKgAAQDgAABAAAAAmAAAACAAAAP//////////MAAAABQAAAAAAAAAAAD//wAAAQAAAP//AAABAA=="/>
              </a:ext>
            </a:extLst>
          </p:cNvSpPr>
          <p:nvPr>
            <p:ph type="sldNum" sz="quarter" idx="12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b">
            <a:prstTxWarp prst="textNoShape">
              <a:avLst/>
            </a:prstTxWarp>
          </a:bodyPr>
          <a:lstStyle>
            <a:lvl1pPr algn="r">
              <a:defRPr lang="ru-ru" sz="1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9C5E-10D6-906A-987D-E63FD2336EB3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1pPr>
    <a:lvl2pPr marL="457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2pPr>
    <a:lvl3pPr marL="914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3pPr>
    <a:lvl4pPr marL="1371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4pPr>
    <a:lvl5pPr marL="18288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5pPr>
    <a:lvl6pPr marL="22860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6pPr>
    <a:lvl7pPr marL="27432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7pPr>
    <a:lvl8pPr marL="32004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8pPr>
    <a:lvl9pPr marL="365760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lang="ru-ru" sz="1200" b="0" i="0" u="none" strike="noStrike" kern="1" cap="none" spc="0" baseline="0">
        <a:solidFill>
          <a:schemeClr val="tx1"/>
        </a:solidFill>
        <a:effectLst/>
        <a:latin typeface="Calibri" pitchFamily="2" charset="-52"/>
        <a:ea typeface="SimSun" charset="0"/>
        <a:cs typeface="Times New Roman" pitchFamily="1" charset="-5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LCOc7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РисунокСлайда1"/>
          <p:cNvSpPr>
            <a:spLocks noGrp="1" noRot="1" noChangeAspect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BAAAAAAAAAAEAAABQAAAAAAAAAAAA4D8AAAAAAADgPwAAAAAAAOA/AAAAAAAA4D8AAAAAAADgPwAAAAAAAOA/AAAAAAAA4D8AAAAAAADgPwAAAAAAAOA/AAAAAAAA4D8CAAAAjAAAAAEAAAAAAAAARHLEDP///wgAAAAAAAAAAAAAAAAAAAAAAAAAAAAAAAAAAAAAZAAAAAEAAABAAAAAAAAAAAAAAAAAAAAAAAAAAAAAAAAAAAAAAAAAAAAAAAAAAAAAAAAAAAAAAAAAAAAAAAAAAAAAAAAAAAAAAAAAAAAAAAAAAAAAAAAAAAAAAAAAAAAAFAAAADwAAAAB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Ig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CAcAADgEAAAoIwAAUBkAABAAAAAmAAAACAAAAP////8AAAAAMAAAABQAAAAAAAAAAAD//wAAAQAAAP//AAABAA=="/>
              </a:ext>
            </a:extLst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Y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OAQAALgaAAD4JQAACDQAABAAAAAmAAAACAAAAP////8AAAAAMAAAABQAAAAAAAAAAAD//wAAAQAAAP//AAABAA=="/>
              </a:ext>
            </a:extLst>
          </p:cNvSpPr>
          <p:nvPr>
            <p:ph type="body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OgGAACgQQAAmBUAABAAAAAmAAAACAAAAIGAAAAAAAAAMAAAABQAAAAAAAAAAAD//wAAAQAAAP//AAABAA=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algn="ctr">
              <a:defRPr lang="ru-ru" sz="60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YZ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YAkAACkWAACgQQAAWCAAABAAAAAmAAAACAAAAAGAAAAAAAAAMAAAABQAAAAAAAAAAAD//wAAAQAAAP//AAABAA=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</p:spPr>
        <p:txBody>
          <a:bodyPr/>
          <a:lstStyle>
            <a:lvl1pPr marL="0" indent="0" algn="ctr">
              <a:buNone/>
              <a:defRPr lang="ru-ru" sz="2400" cap="none"/>
            </a:lvl1pPr>
            <a:lvl2pPr marL="457200" indent="0" algn="ctr">
              <a:buNone/>
              <a:defRPr lang="ru-ru" sz="2000" cap="none"/>
            </a:lvl2pPr>
            <a:lvl3pPr marL="914400" indent="0" algn="ctr">
              <a:buNone/>
              <a:defRPr lang="ru-ru" sz="1800" cap="none"/>
            </a:lvl3pPr>
            <a:lvl4pPr marL="1371600" indent="0" algn="ctr">
              <a:buNone/>
              <a:defRPr lang="ru-ru" sz="1600" cap="none"/>
            </a:lvl4pPr>
            <a:lvl5pPr marL="1828800" indent="0" algn="ctr">
              <a:buNone/>
              <a:defRPr lang="ru-ru" sz="1600" cap="none"/>
            </a:lvl5pPr>
            <a:lvl6pPr marL="2286000" indent="0" algn="ctr">
              <a:buNone/>
              <a:defRPr lang="ru-ru" sz="1600" cap="none"/>
            </a:lvl6pPr>
            <a:lvl7pPr marL="2743200" indent="0" algn="ctr">
              <a:buNone/>
              <a:defRPr lang="ru-ru" sz="1600" cap="none"/>
            </a:lvl7pPr>
            <a:lvl8pPr marL="3200400" indent="0" algn="ctr">
              <a:buNone/>
              <a:defRPr lang="ru-ru" sz="1600" cap="none"/>
            </a:lvl8pPr>
            <a:lvl9pPr marL="3657600" indent="0" algn="ctr">
              <a:buNone/>
              <a:defRPr lang="ru-ru" sz="1600" cap="none"/>
            </a:lvl9pPr>
          </a:lstStyle>
          <a:p>
            <a:pPr>
              <a:defRPr lang="ru-ru"/>
            </a:pPr>
            <a:r>
              <a:t>Образец подзаголовка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6D6-98D6-9040-987D-6E15F8336E3B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AgGr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F3CD-83D6-9005-987D-7550BD336E20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IAAAAAAAAAMAAAABQAAAAAAAAAAAD//wAAAQAAAP//AAABAA=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D9F0-BED6-902F-987D-487A97336E1D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AAA0-EED6-905C-987D-1809E4336E4D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rDUAAD8CAADYRQAAACYAABAAAAAmAAAACAAAAAMAAAAAAAAAMAAAABQAAAAAAAAAAAD//wAAAQAAAP//AAABAA=="/>
              </a:ext>
            </a:extLst>
          </p:cNvSpPr>
          <p:nvPr>
            <p:ph type="title"/>
          </p:nvPr>
        </p:nvSpPr>
        <p:spPr>
          <a:xfrm>
            <a:off x="8724900" y="365125"/>
            <a:ext cx="2628900" cy="5812155"/>
          </a:xfrm>
        </p:spPr>
        <p:txBody>
          <a:bodyPr vert="vert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Q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C8NAAAACYAABAAAAAmAAAACAAAAAMAAAAAAAAAMAAAABQAAAAAAAAAAAD//wAAAQAAAP//AAABAA=="/>
              </a:ext>
            </a:extLst>
          </p:cNvSpPr>
          <p:nvPr>
            <p:ph idx="1"/>
          </p:nvPr>
        </p:nvSpPr>
        <p:spPr>
          <a:xfrm>
            <a:off x="838200" y="365125"/>
            <a:ext cx="7734300" cy="5812155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C07F-31D6-9036-987D-C7638E336E92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CAAI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CAA-E4D6-901A-987D-124FA2336E47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BJKLc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DYRQAAACYAABAAAAAmAAAACAAAAAAAAAAAAAAAMAAAABQAAAAAAAAAAAD//wAAAQAAAP//AAABAA=="/>
              </a:ext>
            </a:extLst>
          </p:cNvSpPr>
          <p:nvPr>
            <p:ph idx="1"/>
          </p:nvPr>
        </p:nvSpPr>
        <p:spPr/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F897-D9D6-900E-987D-2F5BB6336E7A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C57E-30D6-9033-987D-C6668B336E93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IUKAADORQAAER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31850" y="1710055"/>
            <a:ext cx="10515600" cy="2852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60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HgUAADwcAADORQAAdiU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831850" y="4589780"/>
            <a:ext cx="10515600" cy="1499870"/>
          </a:xfrm>
        </p:spPr>
        <p:txBody>
          <a:bodyPr/>
          <a:lstStyle>
            <a:lvl1pPr marL="0" indent="0">
              <a:buNone/>
              <a:defRPr lang="ru-ru" sz="2400" cap="none">
                <a:solidFill>
                  <a:srgbClr val="8C8C8C"/>
                </a:solidFill>
              </a:defRPr>
            </a:lvl1pPr>
            <a:lvl2pPr marL="457200" indent="0">
              <a:buNone/>
              <a:defRPr lang="ru-ru" sz="2000" cap="none">
                <a:solidFill>
                  <a:srgbClr val="8C8C8C"/>
                </a:solidFill>
              </a:defRPr>
            </a:lvl2pPr>
            <a:lvl3pPr marL="914400" indent="0">
              <a:buNone/>
              <a:defRPr lang="ru-ru" sz="1800" cap="none">
                <a:solidFill>
                  <a:srgbClr val="8C8C8C"/>
                </a:solidFill>
              </a:defRPr>
            </a:lvl3pPr>
            <a:lvl4pPr marL="1371600" indent="0">
              <a:buNone/>
              <a:defRPr lang="ru-ru" sz="1600" cap="none">
                <a:solidFill>
                  <a:srgbClr val="8C8C8C"/>
                </a:solidFill>
              </a:defRPr>
            </a:lvl4pPr>
            <a:lvl5pPr marL="1828800" indent="0">
              <a:buNone/>
              <a:defRPr lang="ru-ru" sz="1600" cap="none">
                <a:solidFill>
                  <a:srgbClr val="8C8C8C"/>
                </a:solidFill>
              </a:defRPr>
            </a:lvl5pPr>
            <a:lvl6pPr marL="2286000" indent="0">
              <a:buNone/>
              <a:defRPr lang="ru-ru" sz="1600" cap="none">
                <a:solidFill>
                  <a:srgbClr val="8C8C8C"/>
                </a:solidFill>
              </a:defRPr>
            </a:lvl6pPr>
            <a:lvl7pPr marL="2743200" indent="0">
              <a:buNone/>
              <a:defRPr lang="ru-ru" sz="1600" cap="none">
                <a:solidFill>
                  <a:srgbClr val="8C8C8C"/>
                </a:solidFill>
              </a:defRPr>
            </a:lvl7pPr>
            <a:lvl8pPr marL="3200400" indent="0">
              <a:buNone/>
              <a:defRPr lang="ru-ru" sz="1600" cap="none">
                <a:solidFill>
                  <a:srgbClr val="8C8C8C"/>
                </a:solidFill>
              </a:defRPr>
            </a:lvl8pPr>
            <a:lvl9pPr marL="3657600" indent="0">
              <a:buNone/>
              <a:defRPr lang="ru-ru" sz="1600" cap="none">
                <a:solidFill>
                  <a:srgbClr val="8C8C8C"/>
                </a:solidFill>
              </a:defRPr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1C1-8FD6-9047-987D-7912FF336E2C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U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B94B-05D6-904F-987D-F31AF7336EA6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FuTT0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ODUY0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sLAAAIJQAAACYAABAAAAAmAAAACAAAAAEAAAAAAAAAMAAAABQAAAAAAAAAAAD//wAAAQAAAP//AAABAA=="/>
              </a:ext>
            </a:extLst>
          </p:cNvSpPr>
          <p:nvPr>
            <p:ph idx="1"/>
          </p:nvPr>
        </p:nvSpPr>
        <p:spPr>
          <a:xfrm>
            <a:off x="838200" y="1825625"/>
            <a:ext cx="5181600" cy="435165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DsLAADYRQAAA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6172200" y="1825625"/>
            <a:ext cx="5181600" cy="435165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Yo8Tw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B6D3-9DD6-9040-987D-6B15F8336E3E}" type="datetime1">
              <a:t>20.11.2024</a:t>
            </a:fld>
            <a:endParaRPr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A3C5-8BD6-9055-987D-7D00ED336E28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D8CAADbRQAAZwoAABAAAAAmAAAACAAAAAE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365125"/>
            <a:ext cx="10515600" cy="1325880"/>
          </a:xfrm>
        </p:spPr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FgKAADlJAAAaQ8AABAAAAAmAAAACAAAAIGAAAAAAAAAMAAAABQAAAAAAAAAAAD//wAAAQAAAP//AAABAA=="/>
              </a:ext>
            </a:extLst>
          </p:cNvSpPr>
          <p:nvPr>
            <p:ph idx="1"/>
          </p:nvPr>
        </p:nvSpPr>
        <p:spPr>
          <a:xfrm>
            <a:off x="840105" y="1681480"/>
            <a:ext cx="5157470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4" name="Объект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GkPAADlJAAAFCYAABAAAAAmAAAACAAAAAE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505075"/>
            <a:ext cx="5157470" cy="368490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5" name="Текст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FgKAADbRQAAaQ8AABAAAAAmAAAACAAAAIGAAAAAAAAAMAAAABQAAAAAAAAAAAD//wAAAQAAAP//AAABAA=="/>
              </a:ext>
            </a:extLst>
          </p:cNvSpPr>
          <p:nvPr>
            <p:ph idx="3"/>
          </p:nvPr>
        </p:nvSpPr>
        <p:spPr>
          <a:xfrm>
            <a:off x="6172200" y="1681480"/>
            <a:ext cx="5183505" cy="82359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indent="0">
              <a:buNone/>
              <a:defRPr lang="ru-ru" sz="2400" b="1" cap="none"/>
            </a:lvl1pPr>
            <a:lvl2pPr marL="457200" indent="0">
              <a:buNone/>
              <a:defRPr lang="ru-ru" sz="2000" b="1" cap="none"/>
            </a:lvl2pPr>
            <a:lvl3pPr marL="914400" indent="0">
              <a:buNone/>
              <a:defRPr lang="ru-ru" sz="1800" b="1" cap="none"/>
            </a:lvl3pPr>
            <a:lvl4pPr marL="1371600" indent="0">
              <a:buNone/>
              <a:defRPr lang="ru-ru" sz="1600" b="1" cap="none"/>
            </a:lvl4pPr>
            <a:lvl5pPr marL="1828800" indent="0">
              <a:buNone/>
              <a:defRPr lang="ru-ru" sz="1600" b="1" cap="none"/>
            </a:lvl5pPr>
            <a:lvl6pPr marL="2286000" indent="0">
              <a:buNone/>
              <a:defRPr lang="ru-ru" sz="1600" b="1" cap="none"/>
            </a:lvl6pPr>
            <a:lvl7pPr marL="2743200" indent="0">
              <a:buNone/>
              <a:defRPr lang="ru-ru" sz="1600" b="1" cap="none"/>
            </a:lvl7pPr>
            <a:lvl8pPr marL="3200400" indent="0">
              <a:buNone/>
              <a:defRPr lang="ru-ru" sz="1600" b="1" cap="none"/>
            </a:lvl8pPr>
            <a:lvl9pPr marL="3657600" indent="0">
              <a:buNone/>
              <a:defRPr lang="ru-ru" sz="1600" b="1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6" name="Объект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CUAAGkPAADbRQAAFCYAABAAAAAmAAAACAAAAAEAAAAAAAAAMAAAABQAAAAAAAAAAAD//wAAAQAAAP//AAABAA=="/>
              </a:ext>
            </a:extLst>
          </p:cNvSpPr>
          <p:nvPr>
            <p:ph idx="4"/>
          </p:nvPr>
        </p:nvSpPr>
        <p:spPr>
          <a:xfrm>
            <a:off x="6172200" y="2505075"/>
            <a:ext cx="5183505" cy="3684905"/>
          </a:xfrm>
        </p:spPr>
        <p:txBody>
          <a:bodyPr/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7" name="Дата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F075-3BD6-9006-987D-CD53BE336E98}" type="datetime1">
              <a:t>20.11.2024</a:t>
            </a:fld>
            <a:endParaRPr/>
          </a:p>
        </p:txBody>
      </p:sp>
      <p:sp>
        <p:nvSpPr>
          <p:cNvPr id="8" name="Нижний колонтитул 7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9" name="Номер слайда 8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6BA-F4D6-9010-987D-0245A8336E57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Дата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A488-C6D6-9052-987D-3007EA336E65}" type="datetime1">
              <a:t>20.11.2024</a:t>
            </a:fld>
            <a:endParaRPr/>
          </a:p>
        </p:txBody>
      </p:sp>
      <p:sp>
        <p:nvSpPr>
          <p:cNvPr id="4" name="Нижний колонтитул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5" name="Номер слайда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8921-6FD6-907F-987D-992AC7336ECC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EBFE-B0D6-901D-987D-4648A5336E13}" type="datetime1">
              <a:t>20.11.2024</a:t>
            </a:fld>
            <a:endParaRPr/>
          </a:p>
        </p:txBody>
      </p:sp>
      <p:sp>
        <p:nvSpPr>
          <p:cNvPr id="3" name="Нижний колонтитул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4" name="Номер слайда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8295-DBD6-9074-987D-2D21CC336E78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>
              <a:defRPr lang="ru-ru" sz="3200" cap="none"/>
            </a:lvl1pPr>
            <a:lvl2pPr>
              <a:defRPr lang="ru-ru" sz="2800" cap="none"/>
            </a:lvl2pPr>
            <a:lvl3pPr>
              <a:defRPr lang="ru-ru" sz="2400" cap="none"/>
            </a:lvl3pPr>
            <a:lvl4pPr>
              <a:defRPr lang="ru-ru" sz="2000" cap="none"/>
            </a:lvl4pPr>
            <a:lvl5pPr>
              <a:defRPr lang="ru-ru" sz="2000" cap="none"/>
            </a:lvl5pPr>
            <a:lvl6pPr>
              <a:defRPr lang="ru-ru" sz="2000" cap="none"/>
            </a:lvl6pPr>
            <a:lvl7pPr>
              <a:defRPr lang="ru-ru" sz="2000" cap="none"/>
            </a:lvl7pPr>
            <a:lvl8pPr>
              <a:defRPr lang="ru-ru" sz="2000" cap="none"/>
            </a:lvl8pPr>
            <a:lvl9pPr>
              <a:defRPr lang="ru-ru" sz="2000" cap="none"/>
            </a:lvl9pPr>
          </a:lstStyle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9E94-DAD6-9068-987D-2C3DD0336E79}" type="datetime1">
              <a:t>20.11.2024</a:t>
            </a:fld>
            <a:endParaRPr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BFC9-87D6-9049-987D-711CF1336E24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C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NACAABbHQAAqAwAABAAAAAmAAAACAAAAIGAAAAAAAAAMAAAABQAAAAAAAAAAAD//wAAAQAAAP//AAABAA=="/>
              </a:ext>
            </a:extLst>
          </p:cNvSpPr>
          <p:nvPr>
            <p:ph type="title"/>
          </p:nvPr>
        </p:nvSpPr>
        <p:spPr>
          <a:xfrm>
            <a:off x="840105" y="457200"/>
            <a:ext cx="3931920" cy="160020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>
              <a:defRPr lang="ru-ru" sz="3200" cap="none"/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Рисунок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4x8AABMGAADbRQAADiQAABAAAAAmAAAACAAAAAGAAAAAAAAAMAAAABQAAAAAAAAAAAD//wAAAQAAAP//AAABAA=="/>
              </a:ext>
            </a:extLst>
          </p:cNvSpPr>
          <p:nvPr>
            <p:ph type="pic" idx="1"/>
          </p:nvPr>
        </p:nvSpPr>
        <p:spPr>
          <a:xfrm>
            <a:off x="5183505" y="987425"/>
            <a:ext cx="6172200" cy="4873625"/>
          </a:xfrm>
        </p:spPr>
        <p:txBody>
          <a:bodyPr/>
          <a:lstStyle>
            <a:lvl1pPr marL="0" indent="0">
              <a:buNone/>
              <a:defRPr lang="ru-ru" sz="3200" cap="none"/>
            </a:lvl1pPr>
            <a:lvl2pPr marL="457200" indent="0">
              <a:buNone/>
              <a:defRPr lang="ru-ru" sz="2800" cap="none"/>
            </a:lvl2pPr>
            <a:lvl3pPr marL="914400" indent="0">
              <a:buNone/>
              <a:defRPr lang="ru-ru" sz="2400" cap="none"/>
            </a:lvl3pPr>
            <a:lvl4pPr marL="1371600" indent="0">
              <a:buNone/>
              <a:defRPr lang="ru-ru" sz="2000" cap="none"/>
            </a:lvl4pPr>
            <a:lvl5pPr marL="1828800" indent="0">
              <a:buNone/>
              <a:defRPr lang="ru-ru" sz="2000" cap="none"/>
            </a:lvl5pPr>
            <a:lvl6pPr marL="2286000" indent="0">
              <a:buNone/>
              <a:defRPr lang="ru-ru" sz="2000" cap="none"/>
            </a:lvl6pPr>
            <a:lvl7pPr marL="2743200" indent="0">
              <a:buNone/>
              <a:defRPr lang="ru-ru" sz="2000" cap="none"/>
            </a:lvl7pPr>
            <a:lvl8pPr marL="3200400" indent="0">
              <a:buNone/>
              <a:defRPr lang="ru-ru" sz="2000" cap="none"/>
            </a:lvl8pPr>
            <a:lvl9pPr marL="3657600" indent="0">
              <a:buNone/>
              <a:defRPr lang="ru-ru" sz="2000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4" name="Текст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wUAAKgMAABbHQAAGyQAABAAAAAmAAAACAAAAAGAAAAAAAAAMAAAABQAAAAAAAAAAAD//wAAAQAAAP//AAABAA=="/>
              </a:ext>
            </a:extLst>
          </p:cNvSpPr>
          <p:nvPr>
            <p:ph idx="2"/>
          </p:nvPr>
        </p:nvSpPr>
        <p:spPr>
          <a:xfrm>
            <a:off x="840105" y="2057400"/>
            <a:ext cx="3931920" cy="3811905"/>
          </a:xfrm>
        </p:spPr>
        <p:txBody>
          <a:bodyPr/>
          <a:lstStyle>
            <a:lvl1pPr marL="0" indent="0">
              <a:buNone/>
              <a:defRPr lang="ru-ru" sz="1600" cap="none"/>
            </a:lvl1pPr>
            <a:lvl2pPr marL="457200" indent="0">
              <a:buNone/>
              <a:defRPr lang="ru-ru" sz="1400" cap="none"/>
            </a:lvl2pPr>
            <a:lvl3pPr marL="914400" indent="0">
              <a:buNone/>
              <a:defRPr lang="ru-ru" sz="1200" cap="none"/>
            </a:lvl3pPr>
            <a:lvl4pPr marL="1371600" indent="0">
              <a:buNone/>
              <a:defRPr lang="ru-ru" sz="1000" cap="none"/>
            </a:lvl4pPr>
            <a:lvl5pPr marL="1828800" indent="0">
              <a:buNone/>
              <a:defRPr lang="ru-ru" sz="1000" cap="none"/>
            </a:lvl5pPr>
            <a:lvl6pPr marL="2286000" indent="0">
              <a:buNone/>
              <a:defRPr lang="ru-ru" sz="1000" cap="none"/>
            </a:lvl6pPr>
            <a:lvl7pPr marL="2743200" indent="0">
              <a:buNone/>
              <a:defRPr lang="ru-ru" sz="1000" cap="none"/>
            </a:lvl7pPr>
            <a:lvl8pPr marL="3200400" indent="0">
              <a:buNone/>
              <a:defRPr lang="ru-ru" sz="1000" cap="none"/>
            </a:lvl8pPr>
            <a:lvl9pPr marL="3657600" indent="0">
              <a:buNone/>
              <a:defRPr lang="ru-ru" sz="1000" cap="none"/>
            </a:lvl9pPr>
          </a:lstStyle>
          <a:p>
            <a:pPr>
              <a:defRPr lang="ru-ru"/>
            </a:pPr>
            <a:r>
              <a:t>Образец текста</a:t>
            </a:r>
          </a:p>
        </p:txBody>
      </p:sp>
      <p:sp>
        <p:nvSpPr>
          <p:cNvPr id="5" name="Дата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KAUAABonAAAIFgAAWSkAABAAAAAmAAAACAAAAAAAAAAAAAAAMAAAABQAAAAAAAAAAAD//wAAAQAAAP//AAABAA=="/>
              </a:ext>
            </a:extLst>
          </p:cNvSpPr>
          <p:nvPr>
            <p:ph type="dt" sz="half" idx="10"/>
          </p:nvPr>
        </p:nvSpPr>
        <p:spPr/>
        <p:txBody>
          <a:bodyPr/>
          <a:lstStyle/>
          <a:p>
            <a:pPr>
              <a:defRPr lang="ru-ru"/>
            </a:pPr>
            <a:fld id="{3BC5D013-5DD6-9026-987D-AB739E336EFE}" type="datetime1">
              <a:t>20.11.2024</a:t>
            </a:fld>
            <a:endParaRPr/>
          </a:p>
        </p:txBody>
      </p:sp>
      <p:sp>
        <p:nvSpPr>
          <p:cNvPr id="6" name="Нижний колонтитул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2BgAABonAAAoMgAAWSkAABAAAAAmAAAACAAAAAAAAAAAAAAAMAAAABQAAAAAAAAAAAD//wAAAQAAAP//AAABAA=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7" name="Номер слайда 6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AAAABQAAAAEAAAAAAAAAAAAAAAAAAAAAAAAAAAAAAAAAAAAAAAAAAAAAAAJ/f38AAAAAA8zMzADAwP8Af39/AAAAAAAAAAAAAAAAAAAAAAAAAAAAIQAAABgAAAAUAAAA+DQAABonAADYRQAAWSkAABAAAAAmAAAACAAAAAAAAAAAAAAAMAAAABQAAAAAAAAAAAD//wAAAQAAAP//AAABAA=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 lang="ru-ru"/>
            </a:pPr>
            <a:fld id="{3BC5E57B-35D6-9013-987D-C346AB336E96}" type="slidenum">
              <a:t>‹#›</a:t>
            </a:fld>
            <a:endParaRPr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8CAADYRQAAZwoAABAAAAAmAAAACAAAAL8v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DsLAADYRQAAACYAABAAAAAmAAAACAAAAD8vAAAAAAAAMAAAABQAAAAAAAAAAAD//wAAAQAAAP//AAABAA=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Образец текста</a:t>
            </a:r>
          </a:p>
          <a:p>
            <a:pPr lvl="1">
              <a:defRPr lang="ru-ru"/>
            </a:pPr>
            <a:r>
              <a:t>Second level</a:t>
            </a:r>
          </a:p>
          <a:p>
            <a:pPr lvl="2">
              <a:defRPr lang="ru-ru"/>
            </a:pPr>
            <a:r>
              <a:t>Third level</a:t>
            </a:r>
          </a:p>
          <a:p>
            <a:pPr lvl="3">
              <a:defRPr lang="ru-ru"/>
            </a:pPr>
            <a:r>
              <a:t>Четвертый уровень</a:t>
            </a:r>
          </a:p>
          <a:p>
            <a:pPr lvl="4">
              <a:defRPr lang="ru-ru"/>
            </a:pPr>
            <a:r>
              <a:t>Fifth level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HiYZx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KAUAABonAAAIFgAAWSkAABAAAAAmAAAACAAAAL+PAAAAAAAAMAAAABQAAAAAAAAAAAD//wAAAQAAAP//AAABAA=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l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EB64-2AD6-901D-987D-DC48A5336E89}" type="datetime1">
              <a:t>20.11.2024</a:t>
            </a:fld>
            <a:endParaRPr/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GwAZQ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2BgAABonAAAoMgAAWSkAABAAAAAmAAAACAAAAL+PAAAAAAAAMAAAABQAAAAAAAAAAAD//wAAAQAAAP//AAABAA=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endParaR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////AAAAAAEAAAAAAAAAAAAAAAAAAAAAAAAAAAAAAAAAAAAAAAAAAAAAAAB/f38AAAAAA8zMzADAwP8Af39/AAAAAAAAAAAAAAAAAAAAAAAAAAAAIQAAABgAAAAUAAAA+DQAABonAADYRQAAWSkAABAAAAAmAAAACAAAAL+PAAAAAAAAMAAAABQAAAAAAAAAAAD//wAAAQAAAP//AAABAA=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lang="ru-ru" sz="1200" cap="none">
                <a:solidFill>
                  <a:srgbClr val="8C8C8C"/>
                </a:solidFill>
              </a:defRPr>
            </a:lvl1pPr>
            <a:lvl2pPr>
              <a:defRPr lang="ru-ru" cap="none"/>
            </a:lvl2pPr>
            <a:lvl3pPr>
              <a:defRPr lang="ru-ru" cap="none"/>
            </a:lvl3pPr>
            <a:lvl4pPr>
              <a:defRPr lang="ru-ru" cap="none"/>
            </a:lvl4pPr>
            <a:lvl5pPr>
              <a:defRPr lang="ru-ru" cap="none"/>
            </a:lvl5pPr>
            <a:lvl6pPr>
              <a:defRPr lang="ru-ru" cap="none"/>
            </a:lvl6pPr>
            <a:lvl7pPr>
              <a:defRPr lang="ru-ru" cap="none"/>
            </a:lvl7pPr>
            <a:lvl8pPr>
              <a:defRPr lang="ru-ru" cap="none"/>
            </a:lvl8pPr>
            <a:lvl9pPr>
              <a:defRPr lang="ru-ru" cap="none"/>
            </a:lvl9pPr>
          </a:lstStyle>
          <a:p>
            <a:pPr>
              <a:defRPr lang="ru-ru"/>
            </a:pPr>
            <a:fld id="{3BC5F43E-70D6-9002-987D-8657BA336ED3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cap="none" spc="0" baseline="0">
          <a:solidFill>
            <a:schemeClr val="tx1"/>
          </a:solidFill>
          <a:effectLst/>
          <a:latin typeface="Calibri Light" pitchFamily="2" charset="-52"/>
          <a:ea typeface="Calibri Light" pitchFamily="2" charset="-52"/>
          <a:cs typeface="Calibri Light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4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20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5146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971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429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886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1800" b="0" i="0" u="none" strike="noStrike" kern="1" cap="none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N4FAAAdFwAAlRcAAEMh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953770" y="3757295"/>
            <a:ext cx="2879725" cy="164973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3" name="Изображение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NoFAACrAQAAbiYAALsP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951230" y="271145"/>
            <a:ext cx="5295900" cy="2286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Изображение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LYFAAAJEgAA6goAANgV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928370" y="2931795"/>
            <a:ext cx="845820" cy="6191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FALAAD1EQAAfQ8AAHUVAAAQAAAAJgAAAAgAAAD//////////zAAAAAUAAAAAAAAAAAA//8AAAEAAAD//wAAAQA="/>
              </a:ext>
            </a:extLst>
          </p:cNvPicPr>
          <p:nvPr/>
        </p:nvPicPr>
        <p:blipFill>
          <a:blip r:embed="rId6"/>
          <a:stretch>
            <a:fillRect/>
          </a:stretch>
        </p:blipFill>
        <p:spPr>
          <a:xfrm>
            <a:off x="1838960" y="2919095"/>
            <a:ext cx="678815" cy="5689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5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CYQAADpEAAA/BUAAIEVAAAQAAAAJgAAAAgAAAD//////////zAAAAAUAAAAAAAAAAAA//8AAAEAAAD//wAAAQA="/>
              </a:ext>
            </a:extLst>
          </p:cNvPicPr>
          <p:nvPr/>
        </p:nvPicPr>
        <p:blipFill>
          <a:blip r:embed="rId7"/>
          <a:stretch>
            <a:fillRect/>
          </a:stretch>
        </p:blipFill>
        <p:spPr>
          <a:xfrm>
            <a:off x="2625090" y="2748915"/>
            <a:ext cx="948690" cy="74676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Изображение6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BcWAACxEAAAMxsAAFIVAAAQAAAAJgAAAAgAAAD//////////zAAAAAUAAAAAAAAAAAA//8AAAEAAAD//wAAAQA="/>
              </a:ext>
            </a:extLst>
          </p:cNvPicPr>
          <p:nvPr/>
        </p:nvPicPr>
        <p:blipFill>
          <a:blip r:embed="rId8"/>
          <a:stretch>
            <a:fillRect/>
          </a:stretch>
        </p:blipFill>
        <p:spPr>
          <a:xfrm>
            <a:off x="3590925" y="2713355"/>
            <a:ext cx="830580" cy="75247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8" name="Изображение7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AsbAACJEQAAFyAAADsVAAAQAAAAJgAAAAgAAAD//////////zAAAAAUAAAAAAAAAAAA//8AAAEAAAD//wAAAQA="/>
              </a:ext>
            </a:extLst>
          </p:cNvPicPr>
          <p:nvPr/>
        </p:nvPicPr>
        <p:blipFill>
          <a:blip r:embed="rId9"/>
          <a:stretch>
            <a:fillRect/>
          </a:stretch>
        </p:blipFill>
        <p:spPr>
          <a:xfrm>
            <a:off x="4396105" y="2850515"/>
            <a:ext cx="820420" cy="60071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Изображение8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////AAAAAAAAAAAAAAAAAAAAAAAAAAAAAAAAAAAAAAAAAAAAZAAAAAEAAABAAAAAAAAAAAAAAAAAAAAAAAAAAAAAAAAAAAAAAAAAAAAAAAAAAAAAAAAAAAAAAAAAAAAAAAAAAAAAAAAAAAAAAAAAAAAAAAAAAAAAAAAAAAAAAAAAAAAAFAAAADwAAAAAAAAAAAAAAAAAAAAUAAAAAQAAABQAAAAUAAAAFAAAAAEAAAAAAAAAZAAAAGQAAAAAAAAAZAAAAGQAAAAVAAAAYAAAAAAAAAAAAAAADwAAACADAAAAAAAAAAAAAAEAAACgMgAAVgcAAKr4//8BAAAAf39/AAEAAABkAAAAAAAAABQAAABAHwAAAAAAACYAAAAAAAAAwOD//wAAAAAmAAAAZAAAABYAAABMAAAAAAAAAAAAAAAEAAAAAAAAAAEAAAB/f38A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P///wAAAAAAAAAAAAAAAAAAAAAAAAAAAAAAAAAAAAAAAAAAAAAAAAAAAAAAf39/AH9/fwDMzMwAwMD/AH9/fwAAAAAAAAAAAAAAAAD///8AAAAAACEAAAAYAAAAFAAAADogAAB4EQAAlCUAAGIVAAAQAAAAJgAAAAgAAAD//////////zAAAAAUAAAAAAAAAAAA//8AAAEAAAD//wAAAQA="/>
              </a:ext>
            </a:extLst>
          </p:cNvPicPr>
          <p:nvPr/>
        </p:nvPicPr>
        <p:blipFill>
          <a:blip r:embed="rId10"/>
          <a:stretch>
            <a:fillRect/>
          </a:stretch>
        </p:blipFill>
        <p:spPr>
          <a:xfrm>
            <a:off x="5238750" y="2839720"/>
            <a:ext cx="869950" cy="63627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Изображение9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QYAAB+GAAALikAALQhAAAQAAAAJgAAAAgAAAD//////////zAAAAAUAAAAAAAAAAAA//8AAAEAAAD//wAAAQA="/>
              </a:ext>
            </a:extLst>
          </p:cNvPicPr>
          <p:nvPr/>
        </p:nvPicPr>
        <p:blipFill>
          <a:blip r:embed="rId11"/>
          <a:stretch>
            <a:fillRect/>
          </a:stretch>
        </p:blipFill>
        <p:spPr>
          <a:xfrm>
            <a:off x="3944620" y="3981450"/>
            <a:ext cx="2749550" cy="14973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0" y="600501"/>
            <a:ext cx="5941374" cy="610986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4AAAD9AAAARzMAAL8W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161290" y="160655"/>
            <a:ext cx="8174355" cy="35369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AA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IYBAADbGAAAyBoAAOEm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247650" y="4040505"/>
            <a:ext cx="4105910" cy="22796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Изображение3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8B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BkAAAA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MMbAADsGwAAjjQAAG0mAAAQAAAAJgAAAAgAAAD//////////zAAAAAUAAAAAAAAAAAA//8AAAEAAAD//wAAAQA="/>
              </a:ext>
            </a:extLst>
          </p:cNvPicPr>
          <p:nvPr/>
        </p:nvPicPr>
        <p:blipFill>
          <a:blip r:embed="rId5"/>
          <a:stretch>
            <a:fillRect/>
          </a:stretch>
        </p:blipFill>
        <p:spPr>
          <a:xfrm>
            <a:off x="4512945" y="4538980"/>
            <a:ext cx="4030345" cy="170751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974148"/>
          </a:xfrm>
        </p:spPr>
        <p:txBody>
          <a:bodyPr/>
          <a:lstStyle/>
          <a:p>
            <a:pPr>
              <a:defRPr lang="ru-ru"/>
            </a:pPr>
            <a:r>
              <a:rPr lang="en-US" dirty="0"/>
              <a:t>standard chronology</a:t>
            </a:r>
            <a:endParaRPr dirty="0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MoAwx4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Рисунок 10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EEAADAEQAAgCUAAPEn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91515" y="2885440"/>
            <a:ext cx="5404485" cy="360743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12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ImAADsEAAAJUgAAPEn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178550" y="2750820"/>
            <a:ext cx="5549265" cy="374205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6" y="521137"/>
            <a:ext cx="4942840" cy="610776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9672" y="565443"/>
            <a:ext cx="4868412" cy="606345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PCmZ7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BAFB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73" y="2392217"/>
            <a:ext cx="5560006" cy="4160693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4009" y="3261962"/>
            <a:ext cx="5938019" cy="31031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NCabbs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UwYAABAAAAAmAAAACAAAAAEgAAAAAAAAMAAAABQAAAAAAAAAAAD//wAAAQAAAP//AAABAA=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662940"/>
          </a:xfrm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>
              <a:spcBef>
                <a:spcPts val="0"/>
              </a:spcBef>
              <a:defRPr lang="ru-ru" sz="3960" cap="none"/>
            </a:pPr>
            <a:endParaRPr lang="en-us" cap="none" dirty="0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10" y="493224"/>
            <a:ext cx="6093299" cy="62206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r>
              <a:rPr lang="en-US" dirty="0"/>
              <a:t>residual chronology</a:t>
            </a:r>
            <a:endParaRPr dirty="0"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PMrAAAYFQAAw0YAANQm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144385" y="3429000"/>
            <a:ext cx="4358640" cy="28829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6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EkCAACQDwAAMygAAAMp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2529840"/>
            <a:ext cx="6163310" cy="4137025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10" y="539638"/>
            <a:ext cx="5031883" cy="6171791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088" y="689834"/>
            <a:ext cx="4959042" cy="61681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B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8CAADYRQAAZwoAABAAAAAmAAAACAAAAAAAAAAAAAAAMAAAABQAAAAAAAAAAAD//wAAAQAAAP//AAABAA=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sp>
        <p:nvSpPr>
          <p:cNvPr id="3" name="Объект 2"/>
          <p:cNvSpPr>
            <a:spLocks noGrp="1" noChangeArrowheads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6_xzE7ZxMAAAAlAAAAZAAAAA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BcAAAAUAAAAAAAAAAAAAAD/fwAA/38AAAAAAAAJAAAABAAAAAAAAAAeAAAAaAAAAAAAAAAAAAAAAAAAAAAAAAAAAAAAECcAABAnAAAAAAAAAAAAAAAAAAAAAAAAAAAAAAAAAAAAAAAAAAAAABQAAAAAAAAAwMD/AAAAAABkAAAAMgAAAAAAAABkAAAAAAAAAH9/fwAKAAAAIgAAABgAAAAAAAAAAAAAAAAAAAAAAAAAAAAAAAAAAAAkAAAAJAAAAAAAAAAHAAAAAAAAAAAAAAAAAAAAAAAAAAAAAAAAAAAAf39/ACUAAABYAAAAAAAAAAAAAAAAAAAAAAAAAAAAAAAAAAAAAAAAAAAAAAAAAAAAAAAAAAAAAAA/AAAAAAAAAKCGAQAAAAAAAAAAAAAAAAAMAAAAAQAAAAAAAAAAAAAAAAAAAB8AAABUAAAARHLEBf///wEAAAAAAAAAAAAAAAAAAAAAAAAAAAAAAAAAAAAAAAAAAAAAAAJ/f38A5+bmA8zMzADAwP8Af39/AAAAAAAAAAAAAAAAAAAAAAAAAAAAIQAAABgAAAAUAAAAKAUAADsLAADYRQAAACYAABAAAAAmAAAACAAAAAAAAAAAAAAAMAAAABQAAAAAAAAAAAD//wAAAQAAAP//AAABAA=="/>
              </a:ext>
            </a:extLst>
          </p:cNvSpPr>
          <p:nvPr>
            <p:ph type="body" idx="1"/>
          </p:nvPr>
        </p:nvSpPr>
        <p:spPr/>
        <p:txBody>
          <a:bodyPr/>
          <a:lstStyle/>
          <a:p>
            <a:pPr>
              <a:defRPr lang="ru-ru"/>
            </a:pPr>
            <a:endParaRPr/>
          </a:p>
        </p:txBody>
      </p:sp>
      <p:pic>
        <p:nvPicPr>
          <p:cNvPr id="4" name="Рисунок 4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AAAAABpDAAAHCQAAPEnAAAQAAAAJgAAAAgAAAD//////////zAAAAAUAAAAAAAAAAAA//8AAAEAAAD//wAAAQA=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017395"/>
            <a:ext cx="5869940" cy="447548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Рисунок 6"/>
          <p:cNvPicPr>
            <a:picLocks noChangeAspect="1"/>
            <a:extLst>
              <a:ext uri="smNativeData">
                <pr:smNativeData xmlns="smNativeData" xmlns:pr="smNativeData" xmlns:p15="http://schemas.microsoft.com/office/powerpoint/2012/main" xmlns:p14="http://schemas.microsoft.com/office/powerpoint/2010/main" xmlns:mc="http://schemas.openxmlformats.org/markup-compatibility/2006" val="SMDATA_18_xzE7ZxMAAAAlAAAAEQAAAC0AAAAAkAAAAEgAAACQAAAASAAAAAAAAAAAAAAAAAAAAAEAAABQAAAAAAAAAAAA4D8AAAAAAADgPwAAAAAAAOA/AAAAAAAA4D8AAAAAAADgPwAAAAAAAOA/AAAAAAAA4D8AAAAAAADgPwAAAAAAAOA/AAAAAAAA4D8CAAAAjAAAAAAAAAAAAAAARHLE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n5uYKAAAAACgAAAAoAAAAZAAAAGQAAAAAAAAAzMzMAAAAAABQAAAAUAAAAGQAAABkAAAAAAAAAAcAAAA4AAAAAAAAAAAAAAAAAAAA////AAAAAAAAAAAAAAAAAAAAAAAAAAAAAAAAAAAAAABkAAAAZAAAAAAAAAAjAAAABAAAAGQAAAAXAAAAFAAAAAAAAAAAAAAA/38AAP9/AAAAAAAACQAAAAQAAAD/////HgAAAGgAAAAAAAAAAAAAAAAAAAAAAAAAAAAAABAnAAAQJwAAAAAAAAAAAAAAAAAAAAAAAAAAAAAAAAAAAAAAAAAAAAAUAAAAAAAAAMDA/wAAAAAAZAAAADIAAAAAAAAAZAAAAAAAAAB/f38ACgAAACIAAAAYAAAAAAAAAAAAAAAAAAAAAAAAAAAAAAAAAAAAJAAAACQAAAAAAAAABwAAAAAAAAAAAAAAAAAAAAAAAAAAAAAAAAAAAH9/fwAlAAAAWAAAAAAAAAAAAAAAAAAAAAAAAAAAAAAAAAAAAAAAAAAAAAAAAAAAAAAAAAAAAAAAPwAAAAAAAACghgEAAAAAAAAAAAAAAAAADAAAAAEAAAAAAAAAAAAAAAAAAAAfAAAAVAAAAERyxAX///8BAAAAAAAAAAAAAAAAAAAAAAAAAAAAAAAAAAAAAAAAAAAAAAACf39/AOfm5gPMzMwAwMD/AH9/fwAAAAAAAAAAAAAAAAD///8AAAAAACEAAAAYAAAAFAAAABwkAAB7EwAAVEgAAC0nAAAQAAAAJgAAAAgAAAD//////////zAAAAAUAAAAAAAAAAAA//8AAAEAAAD//wAAAQA=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5869940" y="3166745"/>
            <a:ext cx="5887720" cy="320167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4472C4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5B9BD5"/>
        </a:accent5>
        <a:accent6>
          <a:srgbClr val="70AD47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3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4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ppt/theme/themeOverride5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535379"/>
    </a:accent3>
    <a:accent4>
      <a:srgbClr val="737359"/>
    </a:accent4>
    <a:accent5>
      <a:srgbClr val="939339"/>
    </a:accent5>
    <a:accent6>
      <a:srgbClr val="B3B319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Широкоэкранный</PresentationFormat>
  <Paragraphs>2</Paragraphs>
  <Slides>10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6" baseType="lpstr">
      <vt:lpstr>SimSun</vt:lpstr>
      <vt:lpstr>Arial</vt:lpstr>
      <vt:lpstr>Calibri</vt:lpstr>
      <vt:lpstr>Calibri Light</vt:lpstr>
      <vt:lpstr>Times New Roman</vt:lpstr>
      <vt:lpstr>Presentation</vt:lpstr>
      <vt:lpstr>Презентация PowerPoint</vt:lpstr>
      <vt:lpstr>Презентация PowerPoint</vt:lpstr>
      <vt:lpstr>standard chronology</vt:lpstr>
      <vt:lpstr>Презентация PowerPoint</vt:lpstr>
      <vt:lpstr>Презентация PowerPoint</vt:lpstr>
      <vt:lpstr>Презентация PowerPoint</vt:lpstr>
      <vt:lpstr>residual chronology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Kristina</dc:creator>
  <cp:keywords/>
  <dc:description/>
  <cp:lastModifiedBy>Кристина</cp:lastModifiedBy>
  <cp:revision>6</cp:revision>
  <dcterms:created xsi:type="dcterms:W3CDTF">2024-11-17T20:31:30Z</dcterms:created>
  <dcterms:modified xsi:type="dcterms:W3CDTF">2024-11-20T08:11:02Z</dcterms:modified>
</cp:coreProperties>
</file>