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847F-5D10-4684-9A34-8F2D9FB4D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CCDD4-B7DE-482A-AD45-86B515A67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09841-5BAA-400D-ADB9-6563711C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E2BF-0FCD-49DB-A390-C7A86A6BE32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08327-5F66-480A-9D2C-5BBB7285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B9941-DF0A-43C3-A607-4490A866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F0EC-FD1E-43F8-BA86-50E60E06C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62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F073-4EAD-4575-80FB-1DA3E543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FD50-B203-42CF-B6F8-AF394D568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72FA4-2EB6-48DA-86E0-7FAF2349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E2BF-0FCD-49DB-A390-C7A86A6BE32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545AF-62CC-4D93-8DBC-71DCF430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F32-09A8-4087-A849-45662EF9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F0EC-FD1E-43F8-BA86-50E60E06C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79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9B449-726A-4359-9D01-C9D80F22C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6FB34-D7D1-437D-B2AE-04475300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136FB-6CC0-4CDF-B56A-887A46CE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E2BF-0FCD-49DB-A390-C7A86A6BE32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6A3C3-563B-4096-853E-1D2F41D9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5A96A-1E24-43B2-A787-7445CB66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F0EC-FD1E-43F8-BA86-50E60E06C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12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02CB-82B1-484E-8DBD-54061A9C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89C0-42FD-4511-AC0E-8FC60AED5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62C10-3384-4836-9657-225B9F1E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E2BF-0FCD-49DB-A390-C7A86A6BE32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58E1-861C-424D-A917-E783D310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A2D5E-0367-449E-8230-CEB672B0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F0EC-FD1E-43F8-BA86-50E60E06C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53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8AEA-2880-474C-9290-2C02E912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14E28-AF5F-43F7-BAC8-421AFDA8A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9DE2-BE54-48BA-B875-3BC04424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E2BF-0FCD-49DB-A390-C7A86A6BE32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3DE55-6F16-4F76-BEEF-BD66F6F5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68236-A175-4733-BB1B-62A8DA04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F0EC-FD1E-43F8-BA86-50E60E06C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65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B838-BAC6-4189-ACE8-B342D122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C7A08-633E-4E11-B66B-00533FAD8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55C4A-C11A-41B4-8A6C-4A25E7DF6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D376-570A-4E33-BEA0-CFB0CE14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E2BF-0FCD-49DB-A390-C7A86A6BE32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E6FDE-6B0A-40F8-8FAF-0BFC560E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E8B10-527B-498E-87EA-D46EA633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F0EC-FD1E-43F8-BA86-50E60E06C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92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5982-E885-408B-9BFB-B4300FDF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B9D69-31E1-41A4-9569-1B9F5A58D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A18BF-6CA8-4465-87C0-896A9D3EF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A112E-66E2-4FEE-95F7-7CC9BF204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E1B40-BFEF-4EC5-BB61-10F73DB0C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FCDEB-73D3-49C6-8FCA-69E8F51F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E2BF-0FCD-49DB-A390-C7A86A6BE32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CB831-D5B3-43DC-825F-2C006E0F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3740D-931B-45A8-B104-7CC5CD6C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F0EC-FD1E-43F8-BA86-50E60E06C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69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6C2A-CB10-4436-8B7E-5046F166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1C5CE-DDCB-4DDD-A7DB-FFD89813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E2BF-0FCD-49DB-A390-C7A86A6BE32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DBBAE-072B-4734-A461-C802CC20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E4E3B-7D9A-4CEA-AE29-A0D3F793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F0EC-FD1E-43F8-BA86-50E60E06C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50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965EE-2893-45FF-BF91-9537F965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E2BF-0FCD-49DB-A390-C7A86A6BE32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30031-8334-4F2C-8BB6-11A17DA3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6297-7ACD-4FF0-99DD-64570793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F0EC-FD1E-43F8-BA86-50E60E06C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21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2A51-5BEB-4C49-B19A-AB9DC381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3164-E82E-495D-AB00-AB3DF0AE2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AF497-3445-48C4-91A4-B0E910237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F4B92-B8CB-48C4-B6E4-D02DB9A2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E2BF-0FCD-49DB-A390-C7A86A6BE32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8021C-25B0-4B64-B879-5F007C42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28F2D-DAD1-4AE7-8A31-2363F0EB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F0EC-FD1E-43F8-BA86-50E60E06C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64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7A63-602B-4853-97FA-4194DF4C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A90EE-B04B-45F9-B773-4D674E3FE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DC10-8C77-454D-914E-7EEF30E2D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7AC8C-21A7-4545-B555-01AE2423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E2BF-0FCD-49DB-A390-C7A86A6BE32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1E85F-25D7-41A4-B3E3-4DAABF86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13AFE-CB40-4EAA-8AB9-DB86530E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F0EC-FD1E-43F8-BA86-50E60E06C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64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C3856-61B4-432C-BEE1-61FE84DB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FD5F-8650-4A3A-9A32-FDF5C92CE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C069E-9D88-4B2F-87F2-7BDB70CB3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7E2BF-0FCD-49DB-A390-C7A86A6BE322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63D93-2B17-4549-80D4-96D78C04E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24E7A-9211-491C-970C-3DE8ACFC2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CF0EC-FD1E-43F8-BA86-50E60E06C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2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755C-0C07-4178-9906-FB2C37A74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43F88-B627-46D5-AA3C-AA0057503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15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31FE-C11E-4649-AB15-905CEFF9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28161-4C35-41D6-8CC1-91F241BDE29E}"/>
              </a:ext>
            </a:extLst>
          </p:cNvPr>
          <p:cNvSpPr txBox="1"/>
          <p:nvPr/>
        </p:nvSpPr>
        <p:spPr>
          <a:xfrm>
            <a:off x="1199614" y="5218771"/>
            <a:ext cx="4093428" cy="5060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1970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 </a:t>
            </a: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1980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70C434-663A-4E9F-9E90-31550F732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64" y="129796"/>
            <a:ext cx="10515600" cy="51066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1DDBFA-45D9-40E0-89B1-EFFD54DEE887}"/>
              </a:ext>
            </a:extLst>
          </p:cNvPr>
          <p:cNvSpPr txBox="1"/>
          <p:nvPr/>
        </p:nvSpPr>
        <p:spPr>
          <a:xfrm>
            <a:off x="5606349" y="5236448"/>
            <a:ext cx="4093428" cy="5060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1970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 </a:t>
            </a: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1980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995</a:t>
            </a:r>
          </a:p>
        </p:txBody>
      </p:sp>
    </p:spTree>
    <p:extLst>
      <p:ext uri="{BB962C8B-B14F-4D97-AF65-F5344CB8AC3E}">
        <p14:creationId xmlns:p14="http://schemas.microsoft.com/office/powerpoint/2010/main" val="137984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B422F3-AD6B-40C2-BD43-A24C538F4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11" y="-216745"/>
            <a:ext cx="9248775" cy="6677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B4240E-0535-4604-A400-C2A0F12E0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371" y="6281096"/>
            <a:ext cx="3596952" cy="670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E4C4C-CAB0-4DD3-989B-C9573A590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098" y="6281096"/>
            <a:ext cx="3596952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14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22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Кристина</dc:creator>
  <cp:lastModifiedBy>Кристина</cp:lastModifiedBy>
  <cp:revision>8</cp:revision>
  <dcterms:created xsi:type="dcterms:W3CDTF">2024-11-15T10:17:17Z</dcterms:created>
  <dcterms:modified xsi:type="dcterms:W3CDTF">2024-11-15T13:26:23Z</dcterms:modified>
</cp:coreProperties>
</file>