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B45F-1901-42C8-AC18-9D6552AC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2D12D-D751-4968-9AE8-0155B3F2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4EEC-19E0-442B-A849-75B96E5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B7A8-4F3A-47B4-8DE0-29AAC039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1511-896F-4163-92F0-EA109D4B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E8E6-A25B-4BC7-9F20-7810FC83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0F1B2-2864-4A31-9BAA-2CA2887D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97E4-03E6-4A90-8425-ED0EEBA9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962D-7A84-420C-8ABC-90FE25E9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CC40-0EB6-4266-B4A8-B4B79149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6FE75-410E-4F42-A14E-E17C8C250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FE965-3137-4E42-B95C-F21E3023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4F2A-BA03-4082-BA3B-0A496BC6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51D5-FFC6-4037-94F7-3CC036FE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42B5-BF68-48A7-82B8-F7249658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6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026B-C40B-442F-88B0-F29B154B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632A-A76C-4F5B-92B6-80530519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A1A1-E0AD-4E77-B60A-4E01BF8E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0598-85BE-4922-9E19-0F7338EA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2962-9D59-4C42-A962-2E47C67C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3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0B1-112C-47E4-B01D-518831CC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E153-4C34-4148-9C61-CDDC4218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FF1F-E45C-435B-8A61-365A049E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816D-2B69-4F6E-A53A-6E1B73F2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B12C-B4FC-401A-9B80-8FEC566C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1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D50D-64AC-4084-AF67-A390DBFE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E10B-E303-4082-8218-68A54E43B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695BF-7CDE-4752-A439-9A2E09DD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C580-E386-46DB-9935-3A0F22F5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74D9C-2D1D-4C40-BB09-EBA2ECF4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3EC5-C612-406F-AB34-B8686738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146B-C9EF-4274-AF42-A4AAE2B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25F9-DB60-48D7-9086-E4E84AE9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070E-7AA0-4C62-9804-637AF683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EB71C-4115-4705-9C3B-BA754901F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96D3-6308-41B9-94D4-FF6C2BD15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E8497-A657-4402-AB45-140FFDD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2CDAC-F4E8-4DB8-AEEE-5BAB71F3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FE9E-5EF3-42A0-A97B-66AFEA5A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2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EB1-F0D6-4E47-B576-B51C2142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B22D0-B1A7-47C7-BE28-EDC804DB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5B95D-A83D-4F63-8AA8-3C3424B4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3621F-B1BC-4268-BA98-886C1984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D770F-FDB7-4F49-B612-92784A59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15BDF-2E8A-4A3C-8809-2E1BC523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14178-E7AD-43AF-9129-3D0A3AC5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9E97-16D1-4C93-BACB-EBF45288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27FB-E483-4686-BC08-511162F2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D71E5-968D-4340-AF34-6F179E9BE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C6560-CD56-400D-AA22-ED946463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9110-8A09-445B-A42D-2679263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1D0EF-7076-4EAA-958E-A02419C1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803-4E2D-4E8E-89A5-C0246D70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208FA-C69B-4122-9550-70B17CEC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4EB4-D932-419E-A1A4-3DFDB1B7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3B47-05A6-44CE-B987-44890DA6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D98F-3AC2-443D-AABE-C00B4014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150D-A94C-4E03-BFFD-35EF70F3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1BCC4-B3E6-4EB2-91CE-9195DD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C1D9-452C-4E5C-B8E1-AFEE667A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8DBF-8BA0-47AF-82C2-BAE8BE1E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530F-7FA7-4053-95C7-D6A275310D4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8FD7-742D-45A2-A6EB-590CFAE49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E75C-5331-4CB9-B07D-D1A3624C0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23D6-4922-44C7-ACD3-E1B220F91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F654-782F-42F0-BC4F-A01C819B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FINLAND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A92A9-112C-4F34-9E0E-6986EA2E0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932E-0BAE-4B68-B75A-DEC7029E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2" y="1129321"/>
            <a:ext cx="2176078" cy="568129"/>
          </a:xfrm>
        </p:spPr>
        <p:txBody>
          <a:bodyPr>
            <a:normAutofit fontScale="90000"/>
          </a:bodyPr>
          <a:lstStyle/>
          <a:p>
            <a:r>
              <a:rPr lang="en-US" dirty="0"/>
              <a:t>CRU</a:t>
            </a:r>
            <a:br>
              <a:rPr lang="ru-RU" dirty="0"/>
            </a:br>
            <a:r>
              <a:rPr lang="en-US" sz="2700" dirty="0"/>
              <a:t>weather data for each site</a:t>
            </a:r>
            <a:br>
              <a:rPr lang="ru-RU" sz="2700" dirty="0"/>
            </a:br>
            <a:r>
              <a:rPr lang="ru-RU" sz="2700" dirty="0"/>
              <a:t>1901-2011/15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D410A-963E-4CE8-9C5C-4FA253B00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22" y="356229"/>
            <a:ext cx="4463423" cy="21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B1192D-E76B-4948-84A3-D285FA71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16" y="2439936"/>
            <a:ext cx="4379529" cy="207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CFF439-59D7-48B2-870F-0276DF74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72" y="4514510"/>
            <a:ext cx="4691973" cy="222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C2B52-43EB-49A8-9477-711C46BE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007" y="72582"/>
            <a:ext cx="4791993" cy="23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54FC2BE-4989-4C11-BB72-A7C720400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62" y="2470543"/>
            <a:ext cx="4791993" cy="22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D72990-9DB4-4831-8473-00EBFBDC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105" y="4514510"/>
            <a:ext cx="4691974" cy="222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4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FC90-3EF2-4D0A-A378-51209349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6" y="383979"/>
            <a:ext cx="195213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Climate Explorer</a:t>
            </a:r>
            <a:br>
              <a:rPr lang="ru-RU" dirty="0"/>
            </a:br>
            <a:r>
              <a:rPr lang="ru-RU" sz="2700" dirty="0"/>
              <a:t>(</a:t>
            </a:r>
            <a:r>
              <a:rPr lang="en-US" sz="2700" dirty="0"/>
              <a:t>SODANKYLA, FINLAND</a:t>
            </a:r>
            <a:r>
              <a:rPr lang="ru-RU" sz="2700" dirty="0"/>
              <a:t>)</a:t>
            </a:r>
            <a:br>
              <a:rPr lang="ru-RU" sz="2700" dirty="0"/>
            </a:br>
            <a:r>
              <a:rPr lang="ru-RU" sz="2700" dirty="0"/>
              <a:t>1910-201</a:t>
            </a:r>
            <a:r>
              <a:rPr lang="en-US" sz="2700" dirty="0"/>
              <a:t>1\15</a:t>
            </a:r>
            <a:endParaRPr lang="ru-RU" sz="27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C15282D-FBD1-49C8-A59D-08D87E79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79" y="14647"/>
            <a:ext cx="4703444" cy="22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F5BB6E-2ED0-4FF0-BB3E-DE445BB47384}"/>
              </a:ext>
            </a:extLst>
          </p:cNvPr>
          <p:cNvSpPr txBox="1"/>
          <p:nvPr/>
        </p:nvSpPr>
        <p:spPr>
          <a:xfrm>
            <a:off x="3457281" y="199313"/>
            <a:ext cx="119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Kut_Wet</a:t>
            </a:r>
            <a:endParaRPr lang="ru-RU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F3D969-9024-4198-8029-A6A24F7D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01" y="14647"/>
            <a:ext cx="4703443" cy="22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D015D-E6D1-472A-9736-A7FBD0CFE713}"/>
              </a:ext>
            </a:extLst>
          </p:cNvPr>
          <p:cNvSpPr txBox="1"/>
          <p:nvPr/>
        </p:nvSpPr>
        <p:spPr>
          <a:xfrm>
            <a:off x="8981387" y="102851"/>
            <a:ext cx="97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Kut_Dry</a:t>
            </a:r>
            <a:endParaRPr lang="ru-RU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6CA1BEA-4AB8-480C-9B41-2F0C9647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0" y="4635213"/>
            <a:ext cx="4684689" cy="22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8D8DB5-82DC-42FE-BD4D-A4355310FE1C}"/>
              </a:ext>
            </a:extLst>
          </p:cNvPr>
          <p:cNvSpPr txBox="1"/>
          <p:nvPr/>
        </p:nvSpPr>
        <p:spPr>
          <a:xfrm>
            <a:off x="3740085" y="4635213"/>
            <a:ext cx="102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Ket_Wet</a:t>
            </a:r>
            <a:endParaRPr lang="ru-RU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D78B8AEB-D192-40A4-A466-E5B27C1D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01" y="4611668"/>
            <a:ext cx="4684688" cy="22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177F60-87B2-4BC2-BA47-412BF276C317}"/>
              </a:ext>
            </a:extLst>
          </p:cNvPr>
          <p:cNvSpPr txBox="1"/>
          <p:nvPr/>
        </p:nvSpPr>
        <p:spPr>
          <a:xfrm>
            <a:off x="8882406" y="4533449"/>
            <a:ext cx="117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Ket_Dry</a:t>
            </a:r>
            <a:endParaRPr lang="ru-RU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109A39B3-F9C6-4001-899F-FB6E365E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25" y="2189986"/>
            <a:ext cx="4719254" cy="223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816A49-78CB-4833-B032-5FC6B1DD28F0}"/>
              </a:ext>
            </a:extLst>
          </p:cNvPr>
          <p:cNvSpPr txBox="1"/>
          <p:nvPr/>
        </p:nvSpPr>
        <p:spPr>
          <a:xfrm>
            <a:off x="3579830" y="2597092"/>
            <a:ext cx="1180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Kuu_Wet</a:t>
            </a:r>
            <a:endParaRPr lang="ru-RU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6EAB16F6-8018-4744-9C97-A28B80F1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57" y="2246332"/>
            <a:ext cx="4684688" cy="22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68D060-F784-49FB-B6BF-A0EA45FCC08D}"/>
              </a:ext>
            </a:extLst>
          </p:cNvPr>
          <p:cNvSpPr txBox="1"/>
          <p:nvPr/>
        </p:nvSpPr>
        <p:spPr>
          <a:xfrm>
            <a:off x="8980908" y="2310663"/>
            <a:ext cx="1550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Kuu_Dry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>
            <a:extLst>
              <a:ext uri="{FF2B5EF4-FFF2-40B4-BE49-F238E27FC236}">
                <a16:creationId xmlns:a16="http://schemas.microsoft.com/office/drawing/2014/main" id="{42E4177D-EE02-4AD4-AA18-54A02AFB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28" y="4473260"/>
            <a:ext cx="4626316" cy="2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634890DC-203D-4CAF-BE9A-3457DFA3E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34" y="4557993"/>
            <a:ext cx="4638618" cy="22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A15BC4F3-FF7B-44A1-BC93-DE07E7E3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03" y="127660"/>
            <a:ext cx="4626315" cy="2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6D5A485-D0BE-4AD7-A5CF-C7A5FFBF8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34" y="99683"/>
            <a:ext cx="4683700" cy="222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2286C-5B38-4514-B431-98B82874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365125"/>
            <a:ext cx="22757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meteo.ru</a:t>
            </a:r>
            <a:br>
              <a:rPr lang="en-US" dirty="0"/>
            </a:br>
            <a:r>
              <a:rPr lang="en-US" sz="2700" dirty="0"/>
              <a:t>(Murmansk)</a:t>
            </a:r>
            <a:br>
              <a:rPr lang="en-US" sz="2700" dirty="0"/>
            </a:br>
            <a:r>
              <a:rPr lang="en-US" sz="2700" dirty="0"/>
              <a:t>1967-2011\15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C8944-7884-477A-87DB-BCAC1032C4AA}"/>
              </a:ext>
            </a:extLst>
          </p:cNvPr>
          <p:cNvSpPr txBox="1"/>
          <p:nvPr/>
        </p:nvSpPr>
        <p:spPr>
          <a:xfrm>
            <a:off x="4207012" y="99683"/>
            <a:ext cx="99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Kut_Wet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BDD60-3553-4519-B454-5533EFEEDE09}"/>
              </a:ext>
            </a:extLst>
          </p:cNvPr>
          <p:cNvSpPr txBox="1"/>
          <p:nvPr/>
        </p:nvSpPr>
        <p:spPr>
          <a:xfrm>
            <a:off x="9330707" y="0"/>
            <a:ext cx="1015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Kut_Dry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8ECC-92C2-4B46-9215-BD136B271CE7}"/>
              </a:ext>
            </a:extLst>
          </p:cNvPr>
          <p:cNvSpPr txBox="1"/>
          <p:nvPr/>
        </p:nvSpPr>
        <p:spPr>
          <a:xfrm>
            <a:off x="4258858" y="4453824"/>
            <a:ext cx="103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Ket_Wet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750E4-F45A-4ADF-8892-88D9848634B8}"/>
              </a:ext>
            </a:extLst>
          </p:cNvPr>
          <p:cNvSpPr txBox="1"/>
          <p:nvPr/>
        </p:nvSpPr>
        <p:spPr>
          <a:xfrm>
            <a:off x="9158221" y="4302493"/>
            <a:ext cx="100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Ket_Dry</a:t>
            </a:r>
            <a:endParaRPr lang="ru-RU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1E3629D7-25AE-44DF-AA0A-09DD9B45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16" y="2293422"/>
            <a:ext cx="4638618" cy="22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B7B459-B187-44EC-A72D-0224325A8916}"/>
              </a:ext>
            </a:extLst>
          </p:cNvPr>
          <p:cNvSpPr txBox="1"/>
          <p:nvPr/>
        </p:nvSpPr>
        <p:spPr>
          <a:xfrm>
            <a:off x="4155164" y="2357668"/>
            <a:ext cx="113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Kuu_Wet</a:t>
            </a:r>
            <a:endParaRPr lang="ru-RU" dirty="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7A6E3E36-A845-446F-8BF3-AA8BEF97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04" y="2230080"/>
            <a:ext cx="4626315" cy="219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12C43-4540-4CD8-B075-C109BDF27BE4}"/>
              </a:ext>
            </a:extLst>
          </p:cNvPr>
          <p:cNvSpPr txBox="1"/>
          <p:nvPr/>
        </p:nvSpPr>
        <p:spPr>
          <a:xfrm>
            <a:off x="9269769" y="2370841"/>
            <a:ext cx="1171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Kuu_Dry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98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Office Theme</vt:lpstr>
      <vt:lpstr>FINLAND</vt:lpstr>
      <vt:lpstr>CRU weather data for each site 1901-2011/15</vt:lpstr>
      <vt:lpstr>Climate Explorer (SODANKYLA, FINLAND) 1910-2011\15</vt:lpstr>
      <vt:lpstr>meteo.ru (Murmansk) 1967-2011\15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Кристина</dc:creator>
  <cp:lastModifiedBy>Кристина</cp:lastModifiedBy>
  <cp:revision>7</cp:revision>
  <dcterms:created xsi:type="dcterms:W3CDTF">2024-03-28T08:51:55Z</dcterms:created>
  <dcterms:modified xsi:type="dcterms:W3CDTF">2024-03-28T11:51:57Z</dcterms:modified>
</cp:coreProperties>
</file>