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5" y="10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APA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</a:t>
            </a:r>
            <a:r>
              <a:rPr lang="en-US" sz="2000" b="0" i="0" u="none" strike="noStrike" baseline="0">
                <a:effectLst/>
              </a:rPr>
              <a:t>MLA</a:t>
            </a:r>
            <a:r>
              <a:rPr lang="en-US" sz="2000" b="0" i="0" u="none" strike="noStrike" baseline="0"/>
              <a:t> 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APA!$J$62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APA!$K$62:$AC$62</c:f>
              <c:numCache>
                <c:formatCode>General</c:formatCode>
                <c:ptCount val="19"/>
                <c:pt idx="0">
                  <c:v>-2.3311168210330704E-2</c:v>
                </c:pt>
                <c:pt idx="1">
                  <c:v>-4.591529721768798E-2</c:v>
                </c:pt>
                <c:pt idx="2">
                  <c:v>-2.1171844675321721E-2</c:v>
                </c:pt>
                <c:pt idx="3">
                  <c:v>8.4041722836367388E-3</c:v>
                </c:pt>
                <c:pt idx="4">
                  <c:v>6.2236052200329899E-2</c:v>
                </c:pt>
                <c:pt idx="5">
                  <c:v>-2.6998918302309646E-2</c:v>
                </c:pt>
                <c:pt idx="6">
                  <c:v>-6.3895218066262374E-2</c:v>
                </c:pt>
                <c:pt idx="7">
                  <c:v>-0.11690080969990405</c:v>
                </c:pt>
                <c:pt idx="8">
                  <c:v>-0.30148147439321216</c:v>
                </c:pt>
                <c:pt idx="9">
                  <c:v>9.9189077926685007E-2</c:v>
                </c:pt>
                <c:pt idx="10">
                  <c:v>3.0893020203383276E-2</c:v>
                </c:pt>
                <c:pt idx="11">
                  <c:v>5.3992250863413964E-2</c:v>
                </c:pt>
                <c:pt idx="12">
                  <c:v>2.1820805165788087E-2</c:v>
                </c:pt>
                <c:pt idx="13">
                  <c:v>9.6015907898501424E-2</c:v>
                </c:pt>
                <c:pt idx="14">
                  <c:v>0.11547006927104406</c:v>
                </c:pt>
                <c:pt idx="15">
                  <c:v>9.9321967721797563E-2</c:v>
                </c:pt>
                <c:pt idx="16">
                  <c:v>0.19443053903006874</c:v>
                </c:pt>
                <c:pt idx="17">
                  <c:v>8.5351299324109439E-2</c:v>
                </c:pt>
                <c:pt idx="18">
                  <c:v>0.16218293126844363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2-4195-A306-4A3C9A2BCEB7}"/>
            </c:ext>
          </c:extLst>
        </c:ser>
        <c:ser>
          <c:idx val="1"/>
          <c:order val="1"/>
          <c:tx>
            <c:strRef>
              <c:f>APA!$J$63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APA!$K$63:$AC$63</c:f>
              <c:numCache>
                <c:formatCode>General</c:formatCode>
                <c:ptCount val="19"/>
                <c:pt idx="0">
                  <c:v>-0.20846180532256114</c:v>
                </c:pt>
                <c:pt idx="1">
                  <c:v>6.8401770584036381E-3</c:v>
                </c:pt>
                <c:pt idx="2">
                  <c:v>2.5009953287449864E-2</c:v>
                </c:pt>
                <c:pt idx="3">
                  <c:v>-9.8857775217301699E-2</c:v>
                </c:pt>
                <c:pt idx="4">
                  <c:v>-3.7122790637641713E-2</c:v>
                </c:pt>
                <c:pt idx="5">
                  <c:v>1.7536121662270161E-2</c:v>
                </c:pt>
                <c:pt idx="6">
                  <c:v>6.1236735760155994E-2</c:v>
                </c:pt>
                <c:pt idx="7">
                  <c:v>-0.14112370360120699</c:v>
                </c:pt>
                <c:pt idx="8">
                  <c:v>-0.14553729972924082</c:v>
                </c:pt>
                <c:pt idx="9">
                  <c:v>-3.4914275336225757E-2</c:v>
                </c:pt>
                <c:pt idx="10">
                  <c:v>-0.3042595303609309</c:v>
                </c:pt>
                <c:pt idx="11">
                  <c:v>-0.19678403676882339</c:v>
                </c:pt>
                <c:pt idx="12">
                  <c:v>-0.30981170477992026</c:v>
                </c:pt>
                <c:pt idx="13">
                  <c:v>-0.48337317148956399</c:v>
                </c:pt>
                <c:pt idx="14">
                  <c:v>-0.27893424786776616</c:v>
                </c:pt>
                <c:pt idx="15">
                  <c:v>-9.3009010479368978E-2</c:v>
                </c:pt>
                <c:pt idx="16">
                  <c:v>-0.21581859308361431</c:v>
                </c:pt>
                <c:pt idx="17">
                  <c:v>-0.50153555541493178</c:v>
                </c:pt>
                <c:pt idx="18">
                  <c:v>-0.44294608683817888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32-4195-A306-4A3C9A2BC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51713"/>
        <c:axId val="24036884"/>
      </c:barChart>
      <c:lineChart>
        <c:grouping val="standard"/>
        <c:varyColors val="0"/>
        <c:ser>
          <c:idx val="2"/>
          <c:order val="2"/>
          <c:tx>
            <c:strRef>
              <c:f>APA!$J$64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APA!$K$64:$AC$64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32-4195-A306-4A3C9A2BCEB7}"/>
            </c:ext>
          </c:extLst>
        </c:ser>
        <c:ser>
          <c:idx val="3"/>
          <c:order val="3"/>
          <c:tx>
            <c:strRef>
              <c:f>APA!$J$65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APA!$K$65:$AC$65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432-4195-A306-4A3C9A2BCEB7}"/>
            </c:ext>
          </c:extLst>
        </c:ser>
        <c:ser>
          <c:idx val="4"/>
          <c:order val="4"/>
          <c:tx>
            <c:strRef>
              <c:f>APA!$J$66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APA!$K$66:$AC$66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432-4195-A306-4A3C9A2BCEB7}"/>
            </c:ext>
          </c:extLst>
        </c:ser>
        <c:ser>
          <c:idx val="5"/>
          <c:order val="5"/>
          <c:tx>
            <c:strRef>
              <c:f>APA!$J$67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APA!$K$67:$AC$67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432-4195-A306-4A3C9A2BCEB7}"/>
            </c:ext>
          </c:extLst>
        </c:ser>
        <c:ser>
          <c:idx val="6"/>
          <c:order val="6"/>
          <c:tx>
            <c:strRef>
              <c:f>APA!$J$68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APA!$K$68:$AC$68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432-4195-A306-4A3C9A2BCEB7}"/>
            </c:ext>
          </c:extLst>
        </c:ser>
        <c:ser>
          <c:idx val="7"/>
          <c:order val="7"/>
          <c:tx>
            <c:strRef>
              <c:f>APA!$J$69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APA!$K$69:$AC$69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432-4195-A306-4A3C9A2BC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87251713"/>
        <c:axId val="24036884"/>
      </c:lineChart>
      <c:catAx>
        <c:axId val="8725171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24036884"/>
        <c:crosses val="autoZero"/>
        <c:auto val="1"/>
        <c:lblAlgn val="ctr"/>
        <c:lblOffset val="100"/>
        <c:noMultiLvlLbl val="0"/>
      </c:catAx>
      <c:valAx>
        <c:axId val="2403688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87251713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CHO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</a:t>
            </a:r>
            <a:r>
              <a:rPr lang="en-US" sz="2000" b="1" i="0" u="none" strike="noStrike" baseline="0">
                <a:effectLst/>
              </a:rPr>
              <a:t>CWA</a:t>
            </a:r>
            <a:r>
              <a:rPr lang="en-US" sz="2000" b="0" i="0" u="none" strike="noStrike" baseline="0"/>
              <a:t> 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CHO!$K$61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CHO!$L$61:$AD$61</c:f>
              <c:numCache>
                <c:formatCode>General</c:formatCode>
                <c:ptCount val="19"/>
                <c:pt idx="0">
                  <c:v>-1.4873174859335533E-2</c:v>
                </c:pt>
                <c:pt idx="1">
                  <c:v>0.24809505291352957</c:v>
                </c:pt>
                <c:pt idx="2">
                  <c:v>9.0121648190246748E-2</c:v>
                </c:pt>
                <c:pt idx="3">
                  <c:v>8.3774294021731241E-2</c:v>
                </c:pt>
                <c:pt idx="4">
                  <c:v>0.16667162085074266</c:v>
                </c:pt>
                <c:pt idx="5">
                  <c:v>0.13111287228385174</c:v>
                </c:pt>
                <c:pt idx="6">
                  <c:v>-3.7424345438888597E-2</c:v>
                </c:pt>
                <c:pt idx="7">
                  <c:v>5.4816504068604444E-2</c:v>
                </c:pt>
                <c:pt idx="8">
                  <c:v>4.7635386472500665E-2</c:v>
                </c:pt>
                <c:pt idx="9">
                  <c:v>-2.533770805703826E-2</c:v>
                </c:pt>
                <c:pt idx="10">
                  <c:v>2.2709485645873804E-2</c:v>
                </c:pt>
                <c:pt idx="11">
                  <c:v>7.7713536518501172E-2</c:v>
                </c:pt>
                <c:pt idx="12">
                  <c:v>0.27748444525345189</c:v>
                </c:pt>
                <c:pt idx="13">
                  <c:v>3.5205275675172329E-2</c:v>
                </c:pt>
                <c:pt idx="14">
                  <c:v>3.4671260816663288E-2</c:v>
                </c:pt>
                <c:pt idx="15">
                  <c:v>0.11452253086333408</c:v>
                </c:pt>
                <c:pt idx="16">
                  <c:v>5.6646155936959798E-2</c:v>
                </c:pt>
                <c:pt idx="17">
                  <c:v>7.7461512169536589E-2</c:v>
                </c:pt>
                <c:pt idx="18">
                  <c:v>0.14252228110321596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6-4068-8041-4D2657048A3F}"/>
            </c:ext>
          </c:extLst>
        </c:ser>
        <c:ser>
          <c:idx val="1"/>
          <c:order val="1"/>
          <c:tx>
            <c:strRef>
              <c:f>CHO!$K$62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CHO!$L$62:$AD$62</c:f>
              <c:numCache>
                <c:formatCode>General</c:formatCode>
                <c:ptCount val="19"/>
                <c:pt idx="0">
                  <c:v>-0.21520149755873288</c:v>
                </c:pt>
                <c:pt idx="1">
                  <c:v>-5.137733008610966E-2</c:v>
                </c:pt>
                <c:pt idx="2">
                  <c:v>-0.24630341601247954</c:v>
                </c:pt>
                <c:pt idx="3">
                  <c:v>-8.1463382839677884E-2</c:v>
                </c:pt>
                <c:pt idx="4">
                  <c:v>-0.11780849202214135</c:v>
                </c:pt>
                <c:pt idx="5">
                  <c:v>-0.17452538000372111</c:v>
                </c:pt>
                <c:pt idx="6">
                  <c:v>-7.2887339419081737E-2</c:v>
                </c:pt>
                <c:pt idx="7">
                  <c:v>-6.5424744514689199E-3</c:v>
                </c:pt>
                <c:pt idx="8">
                  <c:v>-3.1619623302613052E-2</c:v>
                </c:pt>
                <c:pt idx="9">
                  <c:v>-0.27227945325482972</c:v>
                </c:pt>
                <c:pt idx="10">
                  <c:v>-0.14512314519499056</c:v>
                </c:pt>
                <c:pt idx="11">
                  <c:v>-2.3893272660703888E-2</c:v>
                </c:pt>
                <c:pt idx="12">
                  <c:v>7.2138326507806397E-2</c:v>
                </c:pt>
                <c:pt idx="13">
                  <c:v>0.18538596725699336</c:v>
                </c:pt>
                <c:pt idx="14">
                  <c:v>0.15505659614912701</c:v>
                </c:pt>
                <c:pt idx="15">
                  <c:v>0.15625332268688027</c:v>
                </c:pt>
                <c:pt idx="16">
                  <c:v>-3.0548383925173134E-2</c:v>
                </c:pt>
                <c:pt idx="17">
                  <c:v>0.20164278064883856</c:v>
                </c:pt>
                <c:pt idx="18">
                  <c:v>0.24379898586240931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06-4068-8041-4D2657048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24456"/>
        <c:axId val="72012571"/>
      </c:barChart>
      <c:lineChart>
        <c:grouping val="standard"/>
        <c:varyColors val="0"/>
        <c:ser>
          <c:idx val="2"/>
          <c:order val="2"/>
          <c:tx>
            <c:strRef>
              <c:f>CHO!$K$63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06-4068-8041-4D2657048A3F}"/>
            </c:ext>
          </c:extLst>
        </c:ser>
        <c:ser>
          <c:idx val="3"/>
          <c:order val="3"/>
          <c:tx>
            <c:strRef>
              <c:f>CHO!$K$64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06-4068-8041-4D2657048A3F}"/>
            </c:ext>
          </c:extLst>
        </c:ser>
        <c:ser>
          <c:idx val="4"/>
          <c:order val="4"/>
          <c:tx>
            <c:strRef>
              <c:f>CHO!$K$65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06-4068-8041-4D2657048A3F}"/>
            </c:ext>
          </c:extLst>
        </c:ser>
        <c:ser>
          <c:idx val="5"/>
          <c:order val="5"/>
          <c:tx>
            <c:strRef>
              <c:f>CHO!$K$66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06-4068-8041-4D2657048A3F}"/>
            </c:ext>
          </c:extLst>
        </c:ser>
        <c:ser>
          <c:idx val="6"/>
          <c:order val="6"/>
          <c:tx>
            <c:strRef>
              <c:f>CHO!$K$67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06-4068-8041-4D2657048A3F}"/>
            </c:ext>
          </c:extLst>
        </c:ser>
        <c:ser>
          <c:idx val="7"/>
          <c:order val="7"/>
          <c:tx>
            <c:strRef>
              <c:f>CHO!$K$68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06-4068-8041-4D2657048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57424456"/>
        <c:axId val="72012571"/>
      </c:lineChart>
      <c:catAx>
        <c:axId val="5742445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72012571"/>
        <c:crosses val="autoZero"/>
        <c:auto val="1"/>
        <c:lblAlgn val="ctr"/>
        <c:lblOffset val="100"/>
        <c:noMultiLvlLbl val="0"/>
      </c:catAx>
      <c:valAx>
        <c:axId val="7201257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 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57424456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BIL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_MLA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BIL!$L$61:$AD$61</c:f>
              <c:numCache>
                <c:formatCode>General</c:formatCode>
                <c:ptCount val="19"/>
                <c:pt idx="0">
                  <c:v>8.4515448605167812E-2</c:v>
                </c:pt>
                <c:pt idx="1">
                  <c:v>-0.14273126042373563</c:v>
                </c:pt>
                <c:pt idx="2">
                  <c:v>0.10883521878395711</c:v>
                </c:pt>
                <c:pt idx="3">
                  <c:v>4.5415964780534057E-2</c:v>
                </c:pt>
                <c:pt idx="4">
                  <c:v>-2.4894194809343299E-2</c:v>
                </c:pt>
                <c:pt idx="5">
                  <c:v>-0.10624813888605993</c:v>
                </c:pt>
                <c:pt idx="6">
                  <c:v>5.2597999998191487E-2</c:v>
                </c:pt>
                <c:pt idx="7">
                  <c:v>-0.15439490054873856</c:v>
                </c:pt>
                <c:pt idx="8">
                  <c:v>-5.7784285158598417E-2</c:v>
                </c:pt>
                <c:pt idx="9">
                  <c:v>-9.9430030863408833E-2</c:v>
                </c:pt>
                <c:pt idx="10">
                  <c:v>8.3700510738159983E-2</c:v>
                </c:pt>
                <c:pt idx="11">
                  <c:v>-0.1562698234052089</c:v>
                </c:pt>
                <c:pt idx="12">
                  <c:v>1.4544574103853753E-2</c:v>
                </c:pt>
                <c:pt idx="13">
                  <c:v>-8.181975783505855E-3</c:v>
                </c:pt>
                <c:pt idx="14">
                  <c:v>0.25873158886192738</c:v>
                </c:pt>
                <c:pt idx="15">
                  <c:v>0.20255116680509991</c:v>
                </c:pt>
                <c:pt idx="16">
                  <c:v>-4.6026287859850405E-2</c:v>
                </c:pt>
                <c:pt idx="17">
                  <c:v>-0.13089272561134249</c:v>
                </c:pt>
                <c:pt idx="18">
                  <c:v>-1.4264033162924593E-2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2-4C27-AA3E-40C6DF68858D}"/>
            </c:ext>
          </c:extLst>
        </c:ser>
        <c:ser>
          <c:idx val="1"/>
          <c:order val="1"/>
          <c:tx>
            <c:strRef>
              <c:f>BIL!$K$62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BIL!$L$62:$AD$62</c:f>
              <c:numCache>
                <c:formatCode>General</c:formatCode>
                <c:ptCount val="19"/>
                <c:pt idx="0">
                  <c:v>0.12929514199685324</c:v>
                </c:pt>
                <c:pt idx="1">
                  <c:v>6.7021636715535751E-2</c:v>
                </c:pt>
                <c:pt idx="2">
                  <c:v>0.2735911028089752</c:v>
                </c:pt>
                <c:pt idx="3">
                  <c:v>0.28994415715866034</c:v>
                </c:pt>
                <c:pt idx="4">
                  <c:v>0.26814151904577227</c:v>
                </c:pt>
                <c:pt idx="5">
                  <c:v>0.12345051538835655</c:v>
                </c:pt>
                <c:pt idx="6">
                  <c:v>-2.6719207281590468E-2</c:v>
                </c:pt>
                <c:pt idx="7">
                  <c:v>0.27443841857394419</c:v>
                </c:pt>
                <c:pt idx="8">
                  <c:v>-0.1189779621031324</c:v>
                </c:pt>
                <c:pt idx="9">
                  <c:v>0.24944833256106291</c:v>
                </c:pt>
                <c:pt idx="10">
                  <c:v>8.7035780197944349E-2</c:v>
                </c:pt>
                <c:pt idx="11">
                  <c:v>0.3062975547077762</c:v>
                </c:pt>
                <c:pt idx="12">
                  <c:v>0.38869789375727698</c:v>
                </c:pt>
                <c:pt idx="13">
                  <c:v>-3.4460823585496167E-2</c:v>
                </c:pt>
                <c:pt idx="14">
                  <c:v>0.3374909979696693</c:v>
                </c:pt>
                <c:pt idx="15">
                  <c:v>0.33076723606010094</c:v>
                </c:pt>
                <c:pt idx="16">
                  <c:v>0.30381873178146984</c:v>
                </c:pt>
                <c:pt idx="17">
                  <c:v>0.21669576205519234</c:v>
                </c:pt>
                <c:pt idx="18">
                  <c:v>0.39510487535525324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2-4C27-AA3E-40C6DF688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22322"/>
        <c:axId val="1815614"/>
      </c:barChart>
      <c:lineChart>
        <c:grouping val="standard"/>
        <c:varyColors val="0"/>
        <c:ser>
          <c:idx val="2"/>
          <c:order val="2"/>
          <c:tx>
            <c:strRef>
              <c:f>BIL!$K$63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22-4C27-AA3E-40C6DF68858D}"/>
            </c:ext>
          </c:extLst>
        </c:ser>
        <c:ser>
          <c:idx val="3"/>
          <c:order val="3"/>
          <c:tx>
            <c:strRef>
              <c:f>BIL!$K$64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22-4C27-AA3E-40C6DF68858D}"/>
            </c:ext>
          </c:extLst>
        </c:ser>
        <c:ser>
          <c:idx val="4"/>
          <c:order val="4"/>
          <c:tx>
            <c:strRef>
              <c:f>BIL!$K$65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22-4C27-AA3E-40C6DF68858D}"/>
            </c:ext>
          </c:extLst>
        </c:ser>
        <c:ser>
          <c:idx val="5"/>
          <c:order val="5"/>
          <c:tx>
            <c:strRef>
              <c:f>BIL!$K$66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22-4C27-AA3E-40C6DF68858D}"/>
            </c:ext>
          </c:extLst>
        </c:ser>
        <c:ser>
          <c:idx val="6"/>
          <c:order val="6"/>
          <c:tx>
            <c:strRef>
              <c:f>BIL!$K$67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422-4C27-AA3E-40C6DF68858D}"/>
            </c:ext>
          </c:extLst>
        </c:ser>
        <c:ser>
          <c:idx val="7"/>
          <c:order val="7"/>
          <c:tx>
            <c:strRef>
              <c:f>BIL!$K$68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422-4C27-AA3E-40C6DF688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28922322"/>
        <c:axId val="1815614"/>
      </c:lineChart>
      <c:catAx>
        <c:axId val="2892232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1815614"/>
        <c:crosses val="autoZero"/>
        <c:auto val="1"/>
        <c:lblAlgn val="ctr"/>
        <c:lblOffset val="100"/>
        <c:noMultiLvlLbl val="0"/>
      </c:catAx>
      <c:valAx>
        <c:axId val="181561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28922322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BIL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_CTA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BIL!$L$61:$AD$61</c:f>
              <c:numCache>
                <c:formatCode>General</c:formatCode>
                <c:ptCount val="19"/>
                <c:pt idx="0">
                  <c:v>-0.1528886310899073</c:v>
                </c:pt>
                <c:pt idx="1">
                  <c:v>0.10713818806347102</c:v>
                </c:pt>
                <c:pt idx="2">
                  <c:v>-5.4627502202706693E-2</c:v>
                </c:pt>
                <c:pt idx="3">
                  <c:v>-6.1471916609452386E-2</c:v>
                </c:pt>
                <c:pt idx="4">
                  <c:v>0.30875458770054959</c:v>
                </c:pt>
                <c:pt idx="5">
                  <c:v>1.5027480138995917E-2</c:v>
                </c:pt>
                <c:pt idx="6">
                  <c:v>8.2681460165480117E-3</c:v>
                </c:pt>
                <c:pt idx="7">
                  <c:v>0.19989314364690908</c:v>
                </c:pt>
                <c:pt idx="8">
                  <c:v>0.11464771919909289</c:v>
                </c:pt>
                <c:pt idx="9">
                  <c:v>-7.8549038493571588E-2</c:v>
                </c:pt>
                <c:pt idx="10">
                  <c:v>-0.21566427147092215</c:v>
                </c:pt>
                <c:pt idx="11">
                  <c:v>-0.17718113818396902</c:v>
                </c:pt>
                <c:pt idx="12">
                  <c:v>-0.2325093271341068</c:v>
                </c:pt>
                <c:pt idx="13">
                  <c:v>0.11086899365301624</c:v>
                </c:pt>
                <c:pt idx="14">
                  <c:v>-0.14455895942312846</c:v>
                </c:pt>
                <c:pt idx="15">
                  <c:v>7.2259223752192139E-2</c:v>
                </c:pt>
                <c:pt idx="16">
                  <c:v>-2.8765458390409043E-2</c:v>
                </c:pt>
                <c:pt idx="17">
                  <c:v>-0.11132768591529955</c:v>
                </c:pt>
                <c:pt idx="18">
                  <c:v>-0.22105800145323229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A-4353-BEA5-51AB1D7251BD}"/>
            </c:ext>
          </c:extLst>
        </c:ser>
        <c:ser>
          <c:idx val="1"/>
          <c:order val="1"/>
          <c:tx>
            <c:strRef>
              <c:f>BIL!$K$62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BIL!$L$62:$AD$62</c:f>
              <c:numCache>
                <c:formatCode>General</c:formatCode>
                <c:ptCount val="19"/>
                <c:pt idx="0">
                  <c:v>-0.28671210234851813</c:v>
                </c:pt>
                <c:pt idx="1">
                  <c:v>-0.29273733892212001</c:v>
                </c:pt>
                <c:pt idx="2">
                  <c:v>-0.17199254631388142</c:v>
                </c:pt>
                <c:pt idx="3">
                  <c:v>1.1147391745491923E-2</c:v>
                </c:pt>
                <c:pt idx="4">
                  <c:v>-0.1508176315591587</c:v>
                </c:pt>
                <c:pt idx="5">
                  <c:v>-0.43891423613112773</c:v>
                </c:pt>
                <c:pt idx="6">
                  <c:v>-0.20815539459177124</c:v>
                </c:pt>
                <c:pt idx="7">
                  <c:v>0.17472810793431526</c:v>
                </c:pt>
                <c:pt idx="8">
                  <c:v>-5.3279275319600951E-2</c:v>
                </c:pt>
                <c:pt idx="9">
                  <c:v>-0.30074378502079646</c:v>
                </c:pt>
                <c:pt idx="10">
                  <c:v>-0.39196619209210593</c:v>
                </c:pt>
                <c:pt idx="11">
                  <c:v>-0.18628144005714595</c:v>
                </c:pt>
                <c:pt idx="12">
                  <c:v>7.731853714911531E-2</c:v>
                </c:pt>
                <c:pt idx="13">
                  <c:v>-0.22928913096033052</c:v>
                </c:pt>
                <c:pt idx="14">
                  <c:v>-8.4856036558672479E-2</c:v>
                </c:pt>
                <c:pt idx="15">
                  <c:v>5.6209079960847598E-2</c:v>
                </c:pt>
                <c:pt idx="16">
                  <c:v>-0.22831213192001887</c:v>
                </c:pt>
                <c:pt idx="17">
                  <c:v>-0.10034514429968436</c:v>
                </c:pt>
                <c:pt idx="18">
                  <c:v>-8.1744781252808721E-2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FA-4353-BEA5-51AB1D725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22322"/>
        <c:axId val="1815614"/>
      </c:barChart>
      <c:lineChart>
        <c:grouping val="standard"/>
        <c:varyColors val="0"/>
        <c:ser>
          <c:idx val="2"/>
          <c:order val="2"/>
          <c:tx>
            <c:strRef>
              <c:f>BIL!$K$63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FA-4353-BEA5-51AB1D7251BD}"/>
            </c:ext>
          </c:extLst>
        </c:ser>
        <c:ser>
          <c:idx val="3"/>
          <c:order val="3"/>
          <c:tx>
            <c:strRef>
              <c:f>BIL!$K$64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4FA-4353-BEA5-51AB1D7251BD}"/>
            </c:ext>
          </c:extLst>
        </c:ser>
        <c:ser>
          <c:idx val="4"/>
          <c:order val="4"/>
          <c:tx>
            <c:strRef>
              <c:f>BIL!$K$65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4FA-4353-BEA5-51AB1D7251BD}"/>
            </c:ext>
          </c:extLst>
        </c:ser>
        <c:ser>
          <c:idx val="5"/>
          <c:order val="5"/>
          <c:tx>
            <c:strRef>
              <c:f>BIL!$K$66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4FA-4353-BEA5-51AB1D7251BD}"/>
            </c:ext>
          </c:extLst>
        </c:ser>
        <c:ser>
          <c:idx val="6"/>
          <c:order val="6"/>
          <c:tx>
            <c:strRef>
              <c:f>BIL!$K$67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4FA-4353-BEA5-51AB1D7251BD}"/>
            </c:ext>
          </c:extLst>
        </c:ser>
        <c:ser>
          <c:idx val="7"/>
          <c:order val="7"/>
          <c:tx>
            <c:strRef>
              <c:f>BIL!$K$68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4FA-4353-BEA5-51AB1D725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28922322"/>
        <c:axId val="1815614"/>
      </c:lineChart>
      <c:catAx>
        <c:axId val="2892232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1815614"/>
        <c:crosses val="autoZero"/>
        <c:auto val="1"/>
        <c:lblAlgn val="ctr"/>
        <c:lblOffset val="100"/>
        <c:noMultiLvlLbl val="0"/>
      </c:catAx>
      <c:valAx>
        <c:axId val="181561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28922322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BIL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_CWTtan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BIL!$L$61:$AD$61</c:f>
              <c:numCache>
                <c:formatCode>General</c:formatCode>
                <c:ptCount val="19"/>
                <c:pt idx="0">
                  <c:v>-7.3485906925659691E-2</c:v>
                </c:pt>
                <c:pt idx="1">
                  <c:v>0.15328017199396157</c:v>
                </c:pt>
                <c:pt idx="2">
                  <c:v>-9.7860873349143677E-3</c:v>
                </c:pt>
                <c:pt idx="3">
                  <c:v>4.7206638707944386E-2</c:v>
                </c:pt>
                <c:pt idx="4">
                  <c:v>0.35686121954892569</c:v>
                </c:pt>
                <c:pt idx="5">
                  <c:v>0.20988034542007541</c:v>
                </c:pt>
                <c:pt idx="6">
                  <c:v>6.7638125787085515E-2</c:v>
                </c:pt>
                <c:pt idx="7">
                  <c:v>0.26699393276161121</c:v>
                </c:pt>
                <c:pt idx="8">
                  <c:v>-3.2972598947079462E-2</c:v>
                </c:pt>
                <c:pt idx="9">
                  <c:v>-0.22842619654227944</c:v>
                </c:pt>
                <c:pt idx="10">
                  <c:v>-0.34558580686383117</c:v>
                </c:pt>
                <c:pt idx="11">
                  <c:v>-0.11932691741733437</c:v>
                </c:pt>
                <c:pt idx="12">
                  <c:v>-0.17260260275867498</c:v>
                </c:pt>
                <c:pt idx="13">
                  <c:v>-5.9669239474695754E-2</c:v>
                </c:pt>
                <c:pt idx="14">
                  <c:v>-0.21934808808294423</c:v>
                </c:pt>
                <c:pt idx="15">
                  <c:v>-2.8206317934926489E-2</c:v>
                </c:pt>
                <c:pt idx="16">
                  <c:v>3.3978669739742819E-2</c:v>
                </c:pt>
                <c:pt idx="17">
                  <c:v>-7.7704481253639587E-2</c:v>
                </c:pt>
                <c:pt idx="18">
                  <c:v>-9.7612482109800003E-2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C1-4F7A-ACFF-910424EFFA36}"/>
            </c:ext>
          </c:extLst>
        </c:ser>
        <c:ser>
          <c:idx val="1"/>
          <c:order val="1"/>
          <c:tx>
            <c:strRef>
              <c:f>BIL!$K$62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BIL!$L$62:$AD$62</c:f>
              <c:numCache>
                <c:formatCode>General</c:formatCode>
                <c:ptCount val="19"/>
                <c:pt idx="0">
                  <c:v>-5.2656340508731539E-2</c:v>
                </c:pt>
                <c:pt idx="1">
                  <c:v>-9.4806711987735298E-2</c:v>
                </c:pt>
                <c:pt idx="2">
                  <c:v>-0.11942459103336482</c:v>
                </c:pt>
                <c:pt idx="3">
                  <c:v>-2.4022908431887837E-2</c:v>
                </c:pt>
                <c:pt idx="4">
                  <c:v>-6.1504968074330486E-2</c:v>
                </c:pt>
                <c:pt idx="5">
                  <c:v>-0.32624965186124499</c:v>
                </c:pt>
                <c:pt idx="6">
                  <c:v>-8.0728700141525195E-2</c:v>
                </c:pt>
                <c:pt idx="7">
                  <c:v>-4.7586166057437462E-3</c:v>
                </c:pt>
                <c:pt idx="8">
                  <c:v>0.16830707712209336</c:v>
                </c:pt>
                <c:pt idx="9">
                  <c:v>-6.19051311272708E-2</c:v>
                </c:pt>
                <c:pt idx="10">
                  <c:v>-0.15877496147599018</c:v>
                </c:pt>
                <c:pt idx="11">
                  <c:v>-2.6114805412115107E-2</c:v>
                </c:pt>
                <c:pt idx="12">
                  <c:v>-2.9404983798040945E-2</c:v>
                </c:pt>
                <c:pt idx="13">
                  <c:v>0.18725622910554829</c:v>
                </c:pt>
                <c:pt idx="14">
                  <c:v>-5.0827828767544675E-4</c:v>
                </c:pt>
                <c:pt idx="15">
                  <c:v>-2.0067232260739063E-2</c:v>
                </c:pt>
                <c:pt idx="16">
                  <c:v>-0.10616368303824138</c:v>
                </c:pt>
                <c:pt idx="17">
                  <c:v>0.11320608925099118</c:v>
                </c:pt>
                <c:pt idx="18">
                  <c:v>5.6090619295637509E-2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C1-4F7A-ACFF-910424EFF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22322"/>
        <c:axId val="1815614"/>
      </c:barChart>
      <c:lineChart>
        <c:grouping val="standard"/>
        <c:varyColors val="0"/>
        <c:ser>
          <c:idx val="2"/>
          <c:order val="2"/>
          <c:tx>
            <c:strRef>
              <c:f>BIL!$K$63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C1-4F7A-ACFF-910424EFFA36}"/>
            </c:ext>
          </c:extLst>
        </c:ser>
        <c:ser>
          <c:idx val="3"/>
          <c:order val="3"/>
          <c:tx>
            <c:strRef>
              <c:f>BIL!$K$64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C1-4F7A-ACFF-910424EFFA36}"/>
            </c:ext>
          </c:extLst>
        </c:ser>
        <c:ser>
          <c:idx val="4"/>
          <c:order val="4"/>
          <c:tx>
            <c:strRef>
              <c:f>BIL!$K$65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C1-4F7A-ACFF-910424EFFA36}"/>
            </c:ext>
          </c:extLst>
        </c:ser>
        <c:ser>
          <c:idx val="5"/>
          <c:order val="5"/>
          <c:tx>
            <c:strRef>
              <c:f>BIL!$K$66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EC1-4F7A-ACFF-910424EFFA36}"/>
            </c:ext>
          </c:extLst>
        </c:ser>
        <c:ser>
          <c:idx val="6"/>
          <c:order val="6"/>
          <c:tx>
            <c:strRef>
              <c:f>BIL!$K$67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EC1-4F7A-ACFF-910424EFFA36}"/>
            </c:ext>
          </c:extLst>
        </c:ser>
        <c:ser>
          <c:idx val="7"/>
          <c:order val="7"/>
          <c:tx>
            <c:strRef>
              <c:f>BIL!$K$68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EC1-4F7A-ACFF-910424EFF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28922322"/>
        <c:axId val="1815614"/>
      </c:lineChart>
      <c:catAx>
        <c:axId val="2892232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1815614"/>
        <c:crosses val="autoZero"/>
        <c:auto val="1"/>
        <c:lblAlgn val="ctr"/>
        <c:lblOffset val="100"/>
        <c:noMultiLvlLbl val="0"/>
      </c:catAx>
      <c:valAx>
        <c:axId val="181561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28922322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BIL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_CWTall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BIL!$L$61:$AD$61</c:f>
              <c:numCache>
                <c:formatCode>General</c:formatCode>
                <c:ptCount val="19"/>
                <c:pt idx="0">
                  <c:v>-6.1824737281047218E-2</c:v>
                </c:pt>
                <c:pt idx="1">
                  <c:v>0.14590660931114796</c:v>
                </c:pt>
                <c:pt idx="2">
                  <c:v>-3.5190007037801514E-2</c:v>
                </c:pt>
                <c:pt idx="3">
                  <c:v>6.153193051133897E-2</c:v>
                </c:pt>
                <c:pt idx="4">
                  <c:v>0.34176833220972724</c:v>
                </c:pt>
                <c:pt idx="5">
                  <c:v>0.21069149748649257</c:v>
                </c:pt>
                <c:pt idx="6">
                  <c:v>4.0970728363152541E-2</c:v>
                </c:pt>
                <c:pt idx="7">
                  <c:v>0.24356905082053013</c:v>
                </c:pt>
                <c:pt idx="8">
                  <c:v>-2.8700802804063147E-2</c:v>
                </c:pt>
                <c:pt idx="9">
                  <c:v>-0.2103019451250964</c:v>
                </c:pt>
                <c:pt idx="10">
                  <c:v>-0.33336818095785742</c:v>
                </c:pt>
                <c:pt idx="11">
                  <c:v>-9.1048851507642081E-2</c:v>
                </c:pt>
                <c:pt idx="12">
                  <c:v>-0.17424548494026759</c:v>
                </c:pt>
                <c:pt idx="13">
                  <c:v>-5.8378697084416238E-2</c:v>
                </c:pt>
                <c:pt idx="14">
                  <c:v>-0.22469718118693036</c:v>
                </c:pt>
                <c:pt idx="15">
                  <c:v>-4.5933791472175016E-2</c:v>
                </c:pt>
                <c:pt idx="16">
                  <c:v>3.6078376560006918E-2</c:v>
                </c:pt>
                <c:pt idx="17">
                  <c:v>-9.0174923769199458E-2</c:v>
                </c:pt>
                <c:pt idx="18">
                  <c:v>-0.11130733661459503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A-4DC5-80E9-9ABF0B882F7A}"/>
            </c:ext>
          </c:extLst>
        </c:ser>
        <c:ser>
          <c:idx val="1"/>
          <c:order val="1"/>
          <c:tx>
            <c:strRef>
              <c:f>BIL!$K$62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BIL!$L$62:$AD$62</c:f>
              <c:numCache>
                <c:formatCode>General</c:formatCode>
                <c:ptCount val="19"/>
                <c:pt idx="0">
                  <c:v>-9.6346710833652982E-2</c:v>
                </c:pt>
                <c:pt idx="1">
                  <c:v>-9.4372258439472959E-2</c:v>
                </c:pt>
                <c:pt idx="2">
                  <c:v>-0.15633263457384966</c:v>
                </c:pt>
                <c:pt idx="3">
                  <c:v>-5.1774609162524646E-2</c:v>
                </c:pt>
                <c:pt idx="4">
                  <c:v>-6.877558194892118E-2</c:v>
                </c:pt>
                <c:pt idx="5">
                  <c:v>-0.34114014190350533</c:v>
                </c:pt>
                <c:pt idx="6">
                  <c:v>-0.11333480078277568</c:v>
                </c:pt>
                <c:pt idx="7">
                  <c:v>-4.0713242696372859E-2</c:v>
                </c:pt>
                <c:pt idx="8">
                  <c:v>0.16350146207833882</c:v>
                </c:pt>
                <c:pt idx="9">
                  <c:v>-8.5137230281217752E-2</c:v>
                </c:pt>
                <c:pt idx="10">
                  <c:v>-0.17525022481666136</c:v>
                </c:pt>
                <c:pt idx="11">
                  <c:v>-3.6253832011439321E-2</c:v>
                </c:pt>
                <c:pt idx="12">
                  <c:v>-5.7556573867149456E-2</c:v>
                </c:pt>
                <c:pt idx="13">
                  <c:v>0.18196135445078007</c:v>
                </c:pt>
                <c:pt idx="14">
                  <c:v>-4.9568759859611101E-2</c:v>
                </c:pt>
                <c:pt idx="15">
                  <c:v>-5.6397328932671069E-2</c:v>
                </c:pt>
                <c:pt idx="16">
                  <c:v>-0.12748263740881433</c:v>
                </c:pt>
                <c:pt idx="17">
                  <c:v>9.3311010610920134E-2</c:v>
                </c:pt>
                <c:pt idx="18">
                  <c:v>9.7960479882918151E-3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A-4DC5-80E9-9ABF0B882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22322"/>
        <c:axId val="1815614"/>
      </c:barChart>
      <c:lineChart>
        <c:grouping val="standard"/>
        <c:varyColors val="0"/>
        <c:ser>
          <c:idx val="2"/>
          <c:order val="2"/>
          <c:tx>
            <c:strRef>
              <c:f>BIL!$K$63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5A-4DC5-80E9-9ABF0B882F7A}"/>
            </c:ext>
          </c:extLst>
        </c:ser>
        <c:ser>
          <c:idx val="3"/>
          <c:order val="3"/>
          <c:tx>
            <c:strRef>
              <c:f>BIL!$K$64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5A-4DC5-80E9-9ABF0B882F7A}"/>
            </c:ext>
          </c:extLst>
        </c:ser>
        <c:ser>
          <c:idx val="4"/>
          <c:order val="4"/>
          <c:tx>
            <c:strRef>
              <c:f>BIL!$K$65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5A-4DC5-80E9-9ABF0B882F7A}"/>
            </c:ext>
          </c:extLst>
        </c:ser>
        <c:ser>
          <c:idx val="5"/>
          <c:order val="5"/>
          <c:tx>
            <c:strRef>
              <c:f>BIL!$K$66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D5A-4DC5-80E9-9ABF0B882F7A}"/>
            </c:ext>
          </c:extLst>
        </c:ser>
        <c:ser>
          <c:idx val="6"/>
          <c:order val="6"/>
          <c:tx>
            <c:strRef>
              <c:f>BIL!$K$67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D5A-4DC5-80E9-9ABF0B882F7A}"/>
            </c:ext>
          </c:extLst>
        </c:ser>
        <c:ser>
          <c:idx val="7"/>
          <c:order val="7"/>
          <c:tx>
            <c:strRef>
              <c:f>BIL!$K$68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D5A-4DC5-80E9-9ABF0B882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28922322"/>
        <c:axId val="1815614"/>
      </c:lineChart>
      <c:catAx>
        <c:axId val="2892232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1815614"/>
        <c:crosses val="autoZero"/>
        <c:auto val="1"/>
        <c:lblAlgn val="ctr"/>
        <c:lblOffset val="100"/>
        <c:noMultiLvlLbl val="0"/>
      </c:catAx>
      <c:valAx>
        <c:axId val="181561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28922322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BIL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_CWA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BIL!$L$61:$AD$61</c:f>
              <c:numCache>
                <c:formatCode>General</c:formatCode>
                <c:ptCount val="19"/>
                <c:pt idx="0">
                  <c:v>-0.1325862051783534</c:v>
                </c:pt>
                <c:pt idx="1">
                  <c:v>-8.3819829754518127E-2</c:v>
                </c:pt>
                <c:pt idx="2">
                  <c:v>-1.5730499621745584E-2</c:v>
                </c:pt>
                <c:pt idx="3">
                  <c:v>-2.4066735378966021E-2</c:v>
                </c:pt>
                <c:pt idx="4">
                  <c:v>0.23229382674018592</c:v>
                </c:pt>
                <c:pt idx="5">
                  <c:v>5.2599291443416345E-2</c:v>
                </c:pt>
                <c:pt idx="6">
                  <c:v>-2.945886019102743E-2</c:v>
                </c:pt>
                <c:pt idx="7">
                  <c:v>0.13605011477568479</c:v>
                </c:pt>
                <c:pt idx="8">
                  <c:v>2.747545139899121E-2</c:v>
                </c:pt>
                <c:pt idx="9">
                  <c:v>-0.25203701539814133</c:v>
                </c:pt>
                <c:pt idx="10">
                  <c:v>-0.15730369933272612</c:v>
                </c:pt>
                <c:pt idx="11">
                  <c:v>7.5756549782889135E-2</c:v>
                </c:pt>
                <c:pt idx="12">
                  <c:v>-0.1753363361466595</c:v>
                </c:pt>
                <c:pt idx="13">
                  <c:v>9.7841939520366926E-3</c:v>
                </c:pt>
                <c:pt idx="14">
                  <c:v>-0.17611378931215843</c:v>
                </c:pt>
                <c:pt idx="15">
                  <c:v>0.1384737404354045</c:v>
                </c:pt>
                <c:pt idx="16">
                  <c:v>0.10544149649486981</c:v>
                </c:pt>
                <c:pt idx="17">
                  <c:v>-8.9818253190537836E-2</c:v>
                </c:pt>
                <c:pt idx="18">
                  <c:v>-0.18446271558207736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0-40D6-94AB-CAE7B220D34F}"/>
            </c:ext>
          </c:extLst>
        </c:ser>
        <c:ser>
          <c:idx val="1"/>
          <c:order val="1"/>
          <c:tx>
            <c:strRef>
              <c:f>BIL!$K$62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BIL!$L$62:$AD$62</c:f>
              <c:numCache>
                <c:formatCode>General</c:formatCode>
                <c:ptCount val="19"/>
                <c:pt idx="0">
                  <c:v>-0.18472884692926544</c:v>
                </c:pt>
                <c:pt idx="1">
                  <c:v>6.3348844956868253E-2</c:v>
                </c:pt>
                <c:pt idx="2">
                  <c:v>-0.12601350893790117</c:v>
                </c:pt>
                <c:pt idx="3">
                  <c:v>3.2625487557661002E-2</c:v>
                </c:pt>
                <c:pt idx="4">
                  <c:v>-7.8231128394621249E-2</c:v>
                </c:pt>
                <c:pt idx="5">
                  <c:v>-0.44570369942986604</c:v>
                </c:pt>
                <c:pt idx="6">
                  <c:v>-0.23403998393048045</c:v>
                </c:pt>
                <c:pt idx="7">
                  <c:v>7.6557659393755528E-2</c:v>
                </c:pt>
                <c:pt idx="8">
                  <c:v>-5.7120581291531247E-2</c:v>
                </c:pt>
                <c:pt idx="9">
                  <c:v>3.034385424376488E-2</c:v>
                </c:pt>
                <c:pt idx="10">
                  <c:v>-0.34381325121304734</c:v>
                </c:pt>
                <c:pt idx="11">
                  <c:v>-6.8967772148816955E-2</c:v>
                </c:pt>
                <c:pt idx="12">
                  <c:v>-3.7408493197077557E-2</c:v>
                </c:pt>
                <c:pt idx="13">
                  <c:v>9.3048079762824337E-2</c:v>
                </c:pt>
                <c:pt idx="14">
                  <c:v>5.6688292501317725E-2</c:v>
                </c:pt>
                <c:pt idx="15">
                  <c:v>0.14193320889487421</c:v>
                </c:pt>
                <c:pt idx="16">
                  <c:v>9.7750574999196892E-3</c:v>
                </c:pt>
                <c:pt idx="17">
                  <c:v>5.721466863982283E-2</c:v>
                </c:pt>
                <c:pt idx="18">
                  <c:v>9.1038948233049102E-2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0-40D6-94AB-CAE7B220D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22322"/>
        <c:axId val="1815614"/>
      </c:barChart>
      <c:lineChart>
        <c:grouping val="standard"/>
        <c:varyColors val="0"/>
        <c:ser>
          <c:idx val="2"/>
          <c:order val="2"/>
          <c:tx>
            <c:strRef>
              <c:f>BIL!$K$63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80-40D6-94AB-CAE7B220D34F}"/>
            </c:ext>
          </c:extLst>
        </c:ser>
        <c:ser>
          <c:idx val="3"/>
          <c:order val="3"/>
          <c:tx>
            <c:strRef>
              <c:f>BIL!$K$64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80-40D6-94AB-CAE7B220D34F}"/>
            </c:ext>
          </c:extLst>
        </c:ser>
        <c:ser>
          <c:idx val="4"/>
          <c:order val="4"/>
          <c:tx>
            <c:strRef>
              <c:f>BIL!$K$65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80-40D6-94AB-CAE7B220D34F}"/>
            </c:ext>
          </c:extLst>
        </c:ser>
        <c:ser>
          <c:idx val="5"/>
          <c:order val="5"/>
          <c:tx>
            <c:strRef>
              <c:f>BIL!$K$66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B80-40D6-94AB-CAE7B220D34F}"/>
            </c:ext>
          </c:extLst>
        </c:ser>
        <c:ser>
          <c:idx val="6"/>
          <c:order val="6"/>
          <c:tx>
            <c:strRef>
              <c:f>BIL!$K$67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B80-40D6-94AB-CAE7B220D34F}"/>
            </c:ext>
          </c:extLst>
        </c:ser>
        <c:ser>
          <c:idx val="7"/>
          <c:order val="7"/>
          <c:tx>
            <c:strRef>
              <c:f>BIL!$K$68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BIL!$L$60:$AD$60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BIL!$L$68:$AD$68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B80-40D6-94AB-CAE7B220D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28922322"/>
        <c:axId val="1815614"/>
      </c:lineChart>
      <c:catAx>
        <c:axId val="2892232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1815614"/>
        <c:crosses val="autoZero"/>
        <c:auto val="1"/>
        <c:lblAlgn val="ctr"/>
        <c:lblOffset val="100"/>
        <c:noMultiLvlLbl val="0"/>
      </c:catAx>
      <c:valAx>
        <c:axId val="181561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28922322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APA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</a:t>
            </a:r>
            <a:r>
              <a:rPr lang="en-US" sz="2000" b="0" i="0" u="none" strike="noStrike" baseline="0">
                <a:effectLst/>
              </a:rPr>
              <a:t>CTA</a:t>
            </a:r>
            <a:r>
              <a:rPr lang="en-US" sz="2000" b="0" i="0" u="none" strike="noStrike" baseline="0"/>
              <a:t> 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APA!$J$62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APA!$K$62:$AC$62</c:f>
              <c:numCache>
                <c:formatCode>General</c:formatCode>
                <c:ptCount val="19"/>
                <c:pt idx="0">
                  <c:v>9.8476864700865571E-2</c:v>
                </c:pt>
                <c:pt idx="1">
                  <c:v>4.999466977664415E-2</c:v>
                </c:pt>
                <c:pt idx="2">
                  <c:v>0.11895979748381881</c:v>
                </c:pt>
                <c:pt idx="3">
                  <c:v>0.15404743546184982</c:v>
                </c:pt>
                <c:pt idx="4">
                  <c:v>4.4649446875274348E-2</c:v>
                </c:pt>
                <c:pt idx="5">
                  <c:v>-6.2495939674033774E-2</c:v>
                </c:pt>
                <c:pt idx="6">
                  <c:v>0.16248094813742375</c:v>
                </c:pt>
                <c:pt idx="7">
                  <c:v>8.534412793792924E-2</c:v>
                </c:pt>
                <c:pt idx="8">
                  <c:v>-0.2616623312032233</c:v>
                </c:pt>
                <c:pt idx="9">
                  <c:v>4.450439113229869E-2</c:v>
                </c:pt>
                <c:pt idx="10">
                  <c:v>0.17430447489431156</c:v>
                </c:pt>
                <c:pt idx="11">
                  <c:v>5.1377184528519533E-2</c:v>
                </c:pt>
                <c:pt idx="12">
                  <c:v>0.13266984403830553</c:v>
                </c:pt>
                <c:pt idx="13">
                  <c:v>-0.15235918680318256</c:v>
                </c:pt>
                <c:pt idx="14">
                  <c:v>0.22267991969171375</c:v>
                </c:pt>
                <c:pt idx="15">
                  <c:v>8.0056850348568673E-2</c:v>
                </c:pt>
                <c:pt idx="16">
                  <c:v>0.14319516181596867</c:v>
                </c:pt>
                <c:pt idx="17">
                  <c:v>-3.0327333260499491E-2</c:v>
                </c:pt>
                <c:pt idx="18">
                  <c:v>0.12441548276598077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6-491D-9655-6343A1694523}"/>
            </c:ext>
          </c:extLst>
        </c:ser>
        <c:ser>
          <c:idx val="1"/>
          <c:order val="1"/>
          <c:tx>
            <c:strRef>
              <c:f>APA!$J$63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APA!$K$63:$AC$63</c:f>
              <c:numCache>
                <c:formatCode>General</c:formatCode>
                <c:ptCount val="19"/>
                <c:pt idx="0">
                  <c:v>-0.14766543586525407</c:v>
                </c:pt>
                <c:pt idx="1">
                  <c:v>0.11910524722145407</c:v>
                </c:pt>
                <c:pt idx="2">
                  <c:v>3.6854468934149093E-2</c:v>
                </c:pt>
                <c:pt idx="3">
                  <c:v>0.12416663756407581</c:v>
                </c:pt>
                <c:pt idx="4">
                  <c:v>-1.6443130468249235E-2</c:v>
                </c:pt>
                <c:pt idx="5">
                  <c:v>7.1767883459917636E-2</c:v>
                </c:pt>
                <c:pt idx="6">
                  <c:v>0.13779758123845037</c:v>
                </c:pt>
                <c:pt idx="7">
                  <c:v>-0.16847698818945583</c:v>
                </c:pt>
                <c:pt idx="8">
                  <c:v>-0.15694426957465557</c:v>
                </c:pt>
                <c:pt idx="9">
                  <c:v>-0.17039277794951968</c:v>
                </c:pt>
                <c:pt idx="10">
                  <c:v>-3.9186695901688252E-2</c:v>
                </c:pt>
                <c:pt idx="11">
                  <c:v>1.5885982623210695E-2</c:v>
                </c:pt>
                <c:pt idx="12">
                  <c:v>-0.19521292075219171</c:v>
                </c:pt>
                <c:pt idx="13">
                  <c:v>4.4191087169709715E-2</c:v>
                </c:pt>
                <c:pt idx="14">
                  <c:v>-4.6158258779393849E-2</c:v>
                </c:pt>
                <c:pt idx="15">
                  <c:v>-4.4931949661479072E-2</c:v>
                </c:pt>
                <c:pt idx="16">
                  <c:v>-0.12894560939122729</c:v>
                </c:pt>
                <c:pt idx="17">
                  <c:v>-9.9024460128450148E-2</c:v>
                </c:pt>
                <c:pt idx="18">
                  <c:v>-9.4276775710987734E-2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16-491D-9655-6343A1694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51713"/>
        <c:axId val="24036884"/>
      </c:barChart>
      <c:lineChart>
        <c:grouping val="standard"/>
        <c:varyColors val="0"/>
        <c:ser>
          <c:idx val="2"/>
          <c:order val="2"/>
          <c:tx>
            <c:strRef>
              <c:f>APA!$J$64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APA!$K$64:$AC$64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16-491D-9655-6343A1694523}"/>
            </c:ext>
          </c:extLst>
        </c:ser>
        <c:ser>
          <c:idx val="3"/>
          <c:order val="3"/>
          <c:tx>
            <c:strRef>
              <c:f>APA!$J$65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APA!$K$65:$AC$65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16-491D-9655-6343A1694523}"/>
            </c:ext>
          </c:extLst>
        </c:ser>
        <c:ser>
          <c:idx val="4"/>
          <c:order val="4"/>
          <c:tx>
            <c:strRef>
              <c:f>APA!$J$66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APA!$K$66:$AC$66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916-491D-9655-6343A1694523}"/>
            </c:ext>
          </c:extLst>
        </c:ser>
        <c:ser>
          <c:idx val="5"/>
          <c:order val="5"/>
          <c:tx>
            <c:strRef>
              <c:f>APA!$J$67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APA!$K$67:$AC$67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16-491D-9655-6343A1694523}"/>
            </c:ext>
          </c:extLst>
        </c:ser>
        <c:ser>
          <c:idx val="6"/>
          <c:order val="6"/>
          <c:tx>
            <c:strRef>
              <c:f>APA!$J$68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APA!$K$68:$AC$68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916-491D-9655-6343A1694523}"/>
            </c:ext>
          </c:extLst>
        </c:ser>
        <c:ser>
          <c:idx val="7"/>
          <c:order val="7"/>
          <c:tx>
            <c:strRef>
              <c:f>APA!$J$69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APA!$K$69:$AC$69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916-491D-9655-6343A1694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87251713"/>
        <c:axId val="24036884"/>
      </c:lineChart>
      <c:catAx>
        <c:axId val="8725171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24036884"/>
        <c:crosses val="autoZero"/>
        <c:auto val="1"/>
        <c:lblAlgn val="ctr"/>
        <c:lblOffset val="100"/>
        <c:noMultiLvlLbl val="0"/>
      </c:catAx>
      <c:valAx>
        <c:axId val="2403688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87251713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APA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</a:t>
            </a:r>
            <a:r>
              <a:rPr lang="en-US" sz="2000" b="0" i="0" u="none" strike="noStrike" baseline="0">
                <a:effectLst/>
              </a:rPr>
              <a:t>CWTtan</a:t>
            </a:r>
            <a:r>
              <a:rPr lang="en-US" sz="2000" b="0" i="0" u="none" strike="noStrike" baseline="0"/>
              <a:t>  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APA!$J$62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APA!$K$62:$AC$62</c:f>
              <c:numCache>
                <c:formatCode>General</c:formatCode>
                <c:ptCount val="19"/>
                <c:pt idx="0">
                  <c:v>0.22289391775262177</c:v>
                </c:pt>
                <c:pt idx="1">
                  <c:v>0.16540953529685523</c:v>
                </c:pt>
                <c:pt idx="2">
                  <c:v>0.16048071430445732</c:v>
                </c:pt>
                <c:pt idx="3">
                  <c:v>4.3913292029362734E-2</c:v>
                </c:pt>
                <c:pt idx="4">
                  <c:v>0.12033930974393652</c:v>
                </c:pt>
                <c:pt idx="5">
                  <c:v>5.9867556901243534E-2</c:v>
                </c:pt>
                <c:pt idx="6">
                  <c:v>0.3579517147391913</c:v>
                </c:pt>
                <c:pt idx="7">
                  <c:v>0.20999053643921578</c:v>
                </c:pt>
                <c:pt idx="8">
                  <c:v>0.15451953686643835</c:v>
                </c:pt>
                <c:pt idx="9">
                  <c:v>-1.4391336923746608E-2</c:v>
                </c:pt>
                <c:pt idx="10">
                  <c:v>9.7455233115839493E-2</c:v>
                </c:pt>
                <c:pt idx="11">
                  <c:v>-2.7788026387393343E-2</c:v>
                </c:pt>
                <c:pt idx="12">
                  <c:v>0.23726657093235232</c:v>
                </c:pt>
                <c:pt idx="13">
                  <c:v>8.9600527895366232E-3</c:v>
                </c:pt>
                <c:pt idx="14">
                  <c:v>0.20199113207220654</c:v>
                </c:pt>
                <c:pt idx="15">
                  <c:v>3.840684053741758E-2</c:v>
                </c:pt>
                <c:pt idx="16">
                  <c:v>4.9812359716499388E-2</c:v>
                </c:pt>
                <c:pt idx="17">
                  <c:v>0.15575645602698243</c:v>
                </c:pt>
                <c:pt idx="18">
                  <c:v>0.22837707420667791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C4-4242-8463-095918F8D29F}"/>
            </c:ext>
          </c:extLst>
        </c:ser>
        <c:ser>
          <c:idx val="1"/>
          <c:order val="1"/>
          <c:tx>
            <c:strRef>
              <c:f>APA!$J$63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APA!$K$63:$AC$63</c:f>
              <c:numCache>
                <c:formatCode>General</c:formatCode>
                <c:ptCount val="19"/>
                <c:pt idx="0">
                  <c:v>0.15757581981056631</c:v>
                </c:pt>
                <c:pt idx="1">
                  <c:v>0.25431128395140762</c:v>
                </c:pt>
                <c:pt idx="2">
                  <c:v>0.22575604805741725</c:v>
                </c:pt>
                <c:pt idx="3">
                  <c:v>0.50449694959664881</c:v>
                </c:pt>
                <c:pt idx="4">
                  <c:v>0.32241990848414936</c:v>
                </c:pt>
                <c:pt idx="5">
                  <c:v>0.40298589288450054</c:v>
                </c:pt>
                <c:pt idx="6">
                  <c:v>0.18981644343821727</c:v>
                </c:pt>
                <c:pt idx="7">
                  <c:v>6.2420968079556556E-2</c:v>
                </c:pt>
                <c:pt idx="8">
                  <c:v>0.13755320489511555</c:v>
                </c:pt>
                <c:pt idx="9">
                  <c:v>8.7935861484639943E-2</c:v>
                </c:pt>
                <c:pt idx="10">
                  <c:v>0.49421281451805055</c:v>
                </c:pt>
                <c:pt idx="11">
                  <c:v>0.46154199669381918</c:v>
                </c:pt>
                <c:pt idx="12">
                  <c:v>0.30949029122197769</c:v>
                </c:pt>
                <c:pt idx="13">
                  <c:v>0.33092707463033505</c:v>
                </c:pt>
                <c:pt idx="14">
                  <c:v>0.40573867426761173</c:v>
                </c:pt>
                <c:pt idx="15">
                  <c:v>0.46730807705810884</c:v>
                </c:pt>
                <c:pt idx="16">
                  <c:v>0.25650303466802044</c:v>
                </c:pt>
                <c:pt idx="17">
                  <c:v>0.40647870385530743</c:v>
                </c:pt>
                <c:pt idx="18">
                  <c:v>0.5555233582942013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C4-4242-8463-095918F8D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51713"/>
        <c:axId val="24036884"/>
      </c:barChart>
      <c:lineChart>
        <c:grouping val="standard"/>
        <c:varyColors val="0"/>
        <c:ser>
          <c:idx val="2"/>
          <c:order val="2"/>
          <c:tx>
            <c:strRef>
              <c:f>APA!$J$64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APA!$K$64:$AC$64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C4-4242-8463-095918F8D29F}"/>
            </c:ext>
          </c:extLst>
        </c:ser>
        <c:ser>
          <c:idx val="3"/>
          <c:order val="3"/>
          <c:tx>
            <c:strRef>
              <c:f>APA!$J$65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APA!$K$65:$AC$65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C4-4242-8463-095918F8D29F}"/>
            </c:ext>
          </c:extLst>
        </c:ser>
        <c:ser>
          <c:idx val="4"/>
          <c:order val="4"/>
          <c:tx>
            <c:strRef>
              <c:f>APA!$J$66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APA!$K$66:$AC$66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C4-4242-8463-095918F8D29F}"/>
            </c:ext>
          </c:extLst>
        </c:ser>
        <c:ser>
          <c:idx val="5"/>
          <c:order val="5"/>
          <c:tx>
            <c:strRef>
              <c:f>APA!$J$67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APA!$K$67:$AC$67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C4-4242-8463-095918F8D29F}"/>
            </c:ext>
          </c:extLst>
        </c:ser>
        <c:ser>
          <c:idx val="6"/>
          <c:order val="6"/>
          <c:tx>
            <c:strRef>
              <c:f>APA!$J$68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APA!$K$68:$AC$68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EC4-4242-8463-095918F8D29F}"/>
            </c:ext>
          </c:extLst>
        </c:ser>
        <c:ser>
          <c:idx val="7"/>
          <c:order val="7"/>
          <c:tx>
            <c:strRef>
              <c:f>APA!$J$69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APA!$K$69:$AC$69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EC4-4242-8463-095918F8D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87251713"/>
        <c:axId val="24036884"/>
      </c:lineChart>
      <c:catAx>
        <c:axId val="8725171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24036884"/>
        <c:crosses val="autoZero"/>
        <c:auto val="1"/>
        <c:lblAlgn val="ctr"/>
        <c:lblOffset val="100"/>
        <c:noMultiLvlLbl val="0"/>
      </c:catAx>
      <c:valAx>
        <c:axId val="2403688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87251713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APA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</a:t>
            </a:r>
            <a:r>
              <a:rPr lang="en-US" sz="2000" b="0" i="0" u="none" strike="noStrike" baseline="0">
                <a:effectLst/>
              </a:rPr>
              <a:t>CWTall</a:t>
            </a:r>
            <a:r>
              <a:rPr lang="en-US" sz="2000" b="0" i="0" u="none" strike="noStrike" baseline="0"/>
              <a:t>   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APA!$J$62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APA!$K$62:$AC$62</c:f>
              <c:numCache>
                <c:formatCode>General</c:formatCode>
                <c:ptCount val="19"/>
                <c:pt idx="0">
                  <c:v>0.22195267704657351</c:v>
                </c:pt>
                <c:pt idx="1">
                  <c:v>0.19119676206508102</c:v>
                </c:pt>
                <c:pt idx="2">
                  <c:v>0.14835527181655195</c:v>
                </c:pt>
                <c:pt idx="3">
                  <c:v>2.2259441487088538E-2</c:v>
                </c:pt>
                <c:pt idx="4">
                  <c:v>0.11077711704925165</c:v>
                </c:pt>
                <c:pt idx="5">
                  <c:v>6.9084505969109769E-2</c:v>
                </c:pt>
                <c:pt idx="6">
                  <c:v>0.36762937584861738</c:v>
                </c:pt>
                <c:pt idx="7">
                  <c:v>0.21561944803965594</c:v>
                </c:pt>
                <c:pt idx="8">
                  <c:v>0.1531629634203357</c:v>
                </c:pt>
                <c:pt idx="9">
                  <c:v>-3.5568563897705754E-2</c:v>
                </c:pt>
                <c:pt idx="10">
                  <c:v>0.10515042759782701</c:v>
                </c:pt>
                <c:pt idx="11">
                  <c:v>-8.607982950015098E-3</c:v>
                </c:pt>
                <c:pt idx="12">
                  <c:v>0.21630679075334175</c:v>
                </c:pt>
                <c:pt idx="13">
                  <c:v>-4.8261365529429681E-4</c:v>
                </c:pt>
                <c:pt idx="14">
                  <c:v>0.1737124266635508</c:v>
                </c:pt>
                <c:pt idx="15">
                  <c:v>3.5310926354138024E-2</c:v>
                </c:pt>
                <c:pt idx="16">
                  <c:v>2.3697550031860137E-2</c:v>
                </c:pt>
                <c:pt idx="17">
                  <c:v>0.13554216367818114</c:v>
                </c:pt>
                <c:pt idx="18">
                  <c:v>0.19854922090346178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A-446E-9554-11BD9250269D}"/>
            </c:ext>
          </c:extLst>
        </c:ser>
        <c:ser>
          <c:idx val="1"/>
          <c:order val="1"/>
          <c:tx>
            <c:strRef>
              <c:f>APA!$J$63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APA!$K$63:$AC$63</c:f>
              <c:numCache>
                <c:formatCode>General</c:formatCode>
                <c:ptCount val="19"/>
                <c:pt idx="0">
                  <c:v>0.16796247247469795</c:v>
                </c:pt>
                <c:pt idx="1">
                  <c:v>0.22970868436083491</c:v>
                </c:pt>
                <c:pt idx="2">
                  <c:v>0.19650562571362701</c:v>
                </c:pt>
                <c:pt idx="3">
                  <c:v>0.49889234214147216</c:v>
                </c:pt>
                <c:pt idx="4">
                  <c:v>0.29835133683322801</c:v>
                </c:pt>
                <c:pt idx="5">
                  <c:v>0.37455801063347249</c:v>
                </c:pt>
                <c:pt idx="6">
                  <c:v>0.17933342231210125</c:v>
                </c:pt>
                <c:pt idx="7">
                  <c:v>6.9967106898691719E-2</c:v>
                </c:pt>
                <c:pt idx="8">
                  <c:v>0.17392572721138716</c:v>
                </c:pt>
                <c:pt idx="9">
                  <c:v>0.12394544475711411</c:v>
                </c:pt>
                <c:pt idx="10">
                  <c:v>0.51979694853796155</c:v>
                </c:pt>
                <c:pt idx="11">
                  <c:v>0.49561363227876892</c:v>
                </c:pt>
                <c:pt idx="12">
                  <c:v>0.32035938800213232</c:v>
                </c:pt>
                <c:pt idx="13">
                  <c:v>0.37745663424405518</c:v>
                </c:pt>
                <c:pt idx="14">
                  <c:v>0.44783100465376435</c:v>
                </c:pt>
                <c:pt idx="15">
                  <c:v>0.46528870495884894</c:v>
                </c:pt>
                <c:pt idx="16">
                  <c:v>0.27354195555795835</c:v>
                </c:pt>
                <c:pt idx="17">
                  <c:v>0.44247270630762725</c:v>
                </c:pt>
                <c:pt idx="18">
                  <c:v>0.59098508485372614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9A-446E-9554-11BD92502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51713"/>
        <c:axId val="24036884"/>
      </c:barChart>
      <c:lineChart>
        <c:grouping val="standard"/>
        <c:varyColors val="0"/>
        <c:ser>
          <c:idx val="2"/>
          <c:order val="2"/>
          <c:tx>
            <c:strRef>
              <c:f>APA!$J$64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APA!$K$64:$AC$64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9A-446E-9554-11BD9250269D}"/>
            </c:ext>
          </c:extLst>
        </c:ser>
        <c:ser>
          <c:idx val="3"/>
          <c:order val="3"/>
          <c:tx>
            <c:strRef>
              <c:f>APA!$J$65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APA!$K$65:$AC$65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9A-446E-9554-11BD9250269D}"/>
            </c:ext>
          </c:extLst>
        </c:ser>
        <c:ser>
          <c:idx val="4"/>
          <c:order val="4"/>
          <c:tx>
            <c:strRef>
              <c:f>APA!$J$66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APA!$K$66:$AC$66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9A-446E-9554-11BD9250269D}"/>
            </c:ext>
          </c:extLst>
        </c:ser>
        <c:ser>
          <c:idx val="5"/>
          <c:order val="5"/>
          <c:tx>
            <c:strRef>
              <c:f>APA!$J$67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APA!$K$67:$AC$67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29A-446E-9554-11BD9250269D}"/>
            </c:ext>
          </c:extLst>
        </c:ser>
        <c:ser>
          <c:idx val="6"/>
          <c:order val="6"/>
          <c:tx>
            <c:strRef>
              <c:f>APA!$J$68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APA!$K$68:$AC$68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29A-446E-9554-11BD9250269D}"/>
            </c:ext>
          </c:extLst>
        </c:ser>
        <c:ser>
          <c:idx val="7"/>
          <c:order val="7"/>
          <c:tx>
            <c:strRef>
              <c:f>APA!$J$69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APA!$K$69:$AC$69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9A-446E-9554-11BD92502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87251713"/>
        <c:axId val="24036884"/>
      </c:lineChart>
      <c:catAx>
        <c:axId val="8725171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24036884"/>
        <c:crosses val="autoZero"/>
        <c:auto val="1"/>
        <c:lblAlgn val="ctr"/>
        <c:lblOffset val="100"/>
        <c:noMultiLvlLbl val="0"/>
      </c:catAx>
      <c:valAx>
        <c:axId val="2403688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87251713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APA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</a:t>
            </a:r>
            <a:r>
              <a:rPr lang="en-US" sz="2000" b="0" i="0" u="none" strike="noStrike" baseline="0">
                <a:effectLst/>
              </a:rPr>
              <a:t>CWA</a:t>
            </a:r>
            <a:r>
              <a:rPr lang="en-US" sz="2000" b="0" i="0" u="none" strike="noStrike" baseline="0"/>
              <a:t>    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APA!$J$62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APA!$K$62:$AC$62</c:f>
              <c:numCache>
                <c:formatCode>General</c:formatCode>
                <c:ptCount val="19"/>
                <c:pt idx="0">
                  <c:v>0.21801142132288961</c:v>
                </c:pt>
                <c:pt idx="1">
                  <c:v>0.16050639921999429</c:v>
                </c:pt>
                <c:pt idx="2">
                  <c:v>0.17972206980259198</c:v>
                </c:pt>
                <c:pt idx="3">
                  <c:v>9.7197216413024215E-2</c:v>
                </c:pt>
                <c:pt idx="4">
                  <c:v>0.11801189092705673</c:v>
                </c:pt>
                <c:pt idx="5">
                  <c:v>2.9174191015081646E-2</c:v>
                </c:pt>
                <c:pt idx="6">
                  <c:v>0.37874542519238624</c:v>
                </c:pt>
                <c:pt idx="7">
                  <c:v>0.17619331743836433</c:v>
                </c:pt>
                <c:pt idx="8">
                  <c:v>5.2840200506180608E-2</c:v>
                </c:pt>
                <c:pt idx="9">
                  <c:v>1.3975539417384431E-2</c:v>
                </c:pt>
                <c:pt idx="10">
                  <c:v>0.15173045004363489</c:v>
                </c:pt>
                <c:pt idx="11">
                  <c:v>3.5105251510352989E-3</c:v>
                </c:pt>
                <c:pt idx="12">
                  <c:v>0.25477117377238095</c:v>
                </c:pt>
                <c:pt idx="13">
                  <c:v>1.0208133649347528E-2</c:v>
                </c:pt>
                <c:pt idx="14">
                  <c:v>0.28441158681854845</c:v>
                </c:pt>
                <c:pt idx="15">
                  <c:v>0.11128581906652175</c:v>
                </c:pt>
                <c:pt idx="16">
                  <c:v>9.4783581666094158E-2</c:v>
                </c:pt>
                <c:pt idx="17">
                  <c:v>0.16768557850671745</c:v>
                </c:pt>
                <c:pt idx="18">
                  <c:v>0.31008668667060224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F-44A3-B76A-C04E069AC5CF}"/>
            </c:ext>
          </c:extLst>
        </c:ser>
        <c:ser>
          <c:idx val="1"/>
          <c:order val="1"/>
          <c:tx>
            <c:strRef>
              <c:f>APA!$J$63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APA!$K$63:$AC$63</c:f>
              <c:numCache>
                <c:formatCode>General</c:formatCode>
                <c:ptCount val="19"/>
                <c:pt idx="0">
                  <c:v>0.10824071246313023</c:v>
                </c:pt>
                <c:pt idx="1">
                  <c:v>0.301349440951306</c:v>
                </c:pt>
                <c:pt idx="2">
                  <c:v>0.28985736163537962</c:v>
                </c:pt>
                <c:pt idx="3">
                  <c:v>0.50238367945627449</c:v>
                </c:pt>
                <c:pt idx="4">
                  <c:v>0.27328883853945396</c:v>
                </c:pt>
                <c:pt idx="5">
                  <c:v>0.39636876960225947</c:v>
                </c:pt>
                <c:pt idx="6">
                  <c:v>0.25321640587778527</c:v>
                </c:pt>
                <c:pt idx="7">
                  <c:v>3.6787661954846181E-2</c:v>
                </c:pt>
                <c:pt idx="8">
                  <c:v>0.1378528470608342</c:v>
                </c:pt>
                <c:pt idx="9">
                  <c:v>0.12472944561127694</c:v>
                </c:pt>
                <c:pt idx="10">
                  <c:v>0.41911858631707016</c:v>
                </c:pt>
                <c:pt idx="11">
                  <c:v>0.42901177206205998</c:v>
                </c:pt>
                <c:pt idx="12">
                  <c:v>0.18486408789835082</c:v>
                </c:pt>
                <c:pt idx="13">
                  <c:v>0.21351484313167426</c:v>
                </c:pt>
                <c:pt idx="14">
                  <c:v>0.36281799204183446</c:v>
                </c:pt>
                <c:pt idx="15">
                  <c:v>0.44086207406209843</c:v>
                </c:pt>
                <c:pt idx="16">
                  <c:v>0.16666327661454772</c:v>
                </c:pt>
                <c:pt idx="17">
                  <c:v>0.25265614017385635</c:v>
                </c:pt>
                <c:pt idx="18">
                  <c:v>0.43355906636783481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F-44A3-B76A-C04E069AC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251713"/>
        <c:axId val="24036884"/>
      </c:barChart>
      <c:lineChart>
        <c:grouping val="standard"/>
        <c:varyColors val="0"/>
        <c:ser>
          <c:idx val="2"/>
          <c:order val="2"/>
          <c:tx>
            <c:strRef>
              <c:f>APA!$J$64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APA!$K$64:$AC$64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DF-44A3-B76A-C04E069AC5CF}"/>
            </c:ext>
          </c:extLst>
        </c:ser>
        <c:ser>
          <c:idx val="3"/>
          <c:order val="3"/>
          <c:tx>
            <c:strRef>
              <c:f>APA!$J$65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APA!$K$65:$AC$65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DF-44A3-B76A-C04E069AC5CF}"/>
            </c:ext>
          </c:extLst>
        </c:ser>
        <c:ser>
          <c:idx val="4"/>
          <c:order val="4"/>
          <c:tx>
            <c:strRef>
              <c:f>APA!$J$66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APA!$K$66:$AC$66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DF-44A3-B76A-C04E069AC5CF}"/>
            </c:ext>
          </c:extLst>
        </c:ser>
        <c:ser>
          <c:idx val="5"/>
          <c:order val="5"/>
          <c:tx>
            <c:strRef>
              <c:f>APA!$J$67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APA!$K$67:$AC$67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7DF-44A3-B76A-C04E069AC5CF}"/>
            </c:ext>
          </c:extLst>
        </c:ser>
        <c:ser>
          <c:idx val="6"/>
          <c:order val="6"/>
          <c:tx>
            <c:strRef>
              <c:f>APA!$J$68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APA!$K$68:$AC$68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7DF-44A3-B76A-C04E069AC5CF}"/>
            </c:ext>
          </c:extLst>
        </c:ser>
        <c:ser>
          <c:idx val="7"/>
          <c:order val="7"/>
          <c:tx>
            <c:strRef>
              <c:f>APA!$J$69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APA!$K$61:$AC$61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APA!$K$69:$AC$69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7DF-44A3-B76A-C04E069AC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87251713"/>
        <c:axId val="24036884"/>
      </c:lineChart>
      <c:catAx>
        <c:axId val="87251713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24036884"/>
        <c:crosses val="autoZero"/>
        <c:auto val="1"/>
        <c:lblAlgn val="ctr"/>
        <c:lblOffset val="100"/>
        <c:noMultiLvlLbl val="0"/>
      </c:catAx>
      <c:valAx>
        <c:axId val="24036884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87251713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CHO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_MLA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CHO!$K$61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CHO!$L$61:$AD$61</c:f>
              <c:numCache>
                <c:formatCode>General</c:formatCode>
                <c:ptCount val="19"/>
                <c:pt idx="0">
                  <c:v>-9.302752481323788E-2</c:v>
                </c:pt>
                <c:pt idx="1">
                  <c:v>0.1152475006631164</c:v>
                </c:pt>
                <c:pt idx="2">
                  <c:v>0.12030026377735167</c:v>
                </c:pt>
                <c:pt idx="3">
                  <c:v>0.14456462620907023</c:v>
                </c:pt>
                <c:pt idx="4">
                  <c:v>0.11370757396136764</c:v>
                </c:pt>
                <c:pt idx="5">
                  <c:v>0.1155709169222649</c:v>
                </c:pt>
                <c:pt idx="6">
                  <c:v>-9.7491561630321605E-2</c:v>
                </c:pt>
                <c:pt idx="7">
                  <c:v>-6.8176772533387137E-2</c:v>
                </c:pt>
                <c:pt idx="8">
                  <c:v>-8.5377128155702031E-2</c:v>
                </c:pt>
                <c:pt idx="9">
                  <c:v>-0.17024562097426907</c:v>
                </c:pt>
                <c:pt idx="10">
                  <c:v>-0.17554864972612308</c:v>
                </c:pt>
                <c:pt idx="11">
                  <c:v>0.11884256917428482</c:v>
                </c:pt>
                <c:pt idx="12">
                  <c:v>-2.8974364514125567E-2</c:v>
                </c:pt>
                <c:pt idx="13">
                  <c:v>-3.5556060694097051E-2</c:v>
                </c:pt>
                <c:pt idx="14">
                  <c:v>-7.1487371865074593E-3</c:v>
                </c:pt>
                <c:pt idx="15">
                  <c:v>-1.8204142089234369E-2</c:v>
                </c:pt>
                <c:pt idx="16">
                  <c:v>0.17111798960087499</c:v>
                </c:pt>
                <c:pt idx="17">
                  <c:v>0.28592119718264797</c:v>
                </c:pt>
                <c:pt idx="18">
                  <c:v>0.15257016040814991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C-4111-9EF5-5BE46F97B489}"/>
            </c:ext>
          </c:extLst>
        </c:ser>
        <c:ser>
          <c:idx val="1"/>
          <c:order val="1"/>
          <c:tx>
            <c:strRef>
              <c:f>CHO!$K$62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CHO!$L$62:$AD$62</c:f>
              <c:numCache>
                <c:formatCode>General</c:formatCode>
                <c:ptCount val="19"/>
                <c:pt idx="0">
                  <c:v>-0.13037024954165</c:v>
                </c:pt>
                <c:pt idx="1">
                  <c:v>9.7768782396852563E-2</c:v>
                </c:pt>
                <c:pt idx="2">
                  <c:v>-5.5664015037571721E-2</c:v>
                </c:pt>
                <c:pt idx="3">
                  <c:v>5.7851029887367886E-2</c:v>
                </c:pt>
                <c:pt idx="4">
                  <c:v>-0.16473332618476622</c:v>
                </c:pt>
                <c:pt idx="5">
                  <c:v>3.2373379944826107E-2</c:v>
                </c:pt>
                <c:pt idx="6">
                  <c:v>-8.0473581422110405E-2</c:v>
                </c:pt>
                <c:pt idx="7">
                  <c:v>0.15761754283782586</c:v>
                </c:pt>
                <c:pt idx="8">
                  <c:v>-0.15069810537981246</c:v>
                </c:pt>
                <c:pt idx="9">
                  <c:v>-0.13519451136941588</c:v>
                </c:pt>
                <c:pt idx="10">
                  <c:v>-5.988688222824122E-2</c:v>
                </c:pt>
                <c:pt idx="11">
                  <c:v>-9.2903150899131953E-3</c:v>
                </c:pt>
                <c:pt idx="12">
                  <c:v>0.19200367499097373</c:v>
                </c:pt>
                <c:pt idx="13">
                  <c:v>-0.23921105155364306</c:v>
                </c:pt>
                <c:pt idx="14">
                  <c:v>1.8623975576203405E-2</c:v>
                </c:pt>
                <c:pt idx="15">
                  <c:v>0.20976275199329319</c:v>
                </c:pt>
                <c:pt idx="16">
                  <c:v>0.19326100074310787</c:v>
                </c:pt>
                <c:pt idx="17">
                  <c:v>4.4364973620974392E-2</c:v>
                </c:pt>
                <c:pt idx="18">
                  <c:v>0.10555763743667976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4C-4111-9EF5-5BE46F97B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24456"/>
        <c:axId val="72012571"/>
      </c:barChart>
      <c:lineChart>
        <c:grouping val="standard"/>
        <c:varyColors val="0"/>
        <c:ser>
          <c:idx val="2"/>
          <c:order val="2"/>
          <c:tx>
            <c:strRef>
              <c:f>CHO!$K$63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4C-4111-9EF5-5BE46F97B489}"/>
            </c:ext>
          </c:extLst>
        </c:ser>
        <c:ser>
          <c:idx val="3"/>
          <c:order val="3"/>
          <c:tx>
            <c:strRef>
              <c:f>CHO!$K$64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4C-4111-9EF5-5BE46F97B489}"/>
            </c:ext>
          </c:extLst>
        </c:ser>
        <c:ser>
          <c:idx val="4"/>
          <c:order val="4"/>
          <c:tx>
            <c:strRef>
              <c:f>CHO!$K$65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4C-4111-9EF5-5BE46F97B489}"/>
            </c:ext>
          </c:extLst>
        </c:ser>
        <c:ser>
          <c:idx val="5"/>
          <c:order val="5"/>
          <c:tx>
            <c:strRef>
              <c:f>CHO!$K$66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4C-4111-9EF5-5BE46F97B489}"/>
            </c:ext>
          </c:extLst>
        </c:ser>
        <c:ser>
          <c:idx val="6"/>
          <c:order val="6"/>
          <c:tx>
            <c:strRef>
              <c:f>CHO!$K$67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4C-4111-9EF5-5BE46F97B489}"/>
            </c:ext>
          </c:extLst>
        </c:ser>
        <c:ser>
          <c:idx val="7"/>
          <c:order val="7"/>
          <c:tx>
            <c:strRef>
              <c:f>CHO!$K$68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D4C-4111-9EF5-5BE46F97B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57424456"/>
        <c:axId val="72012571"/>
      </c:lineChart>
      <c:catAx>
        <c:axId val="5742445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72012571"/>
        <c:crosses val="autoZero"/>
        <c:auto val="1"/>
        <c:lblAlgn val="ctr"/>
        <c:lblOffset val="100"/>
        <c:noMultiLvlLbl val="0"/>
      </c:catAx>
      <c:valAx>
        <c:axId val="7201257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 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57424456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CHO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_CTA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CHO!$K$61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CHO!$L$61:$AD$61</c:f>
              <c:numCache>
                <c:formatCode>General</c:formatCode>
                <c:ptCount val="19"/>
                <c:pt idx="0">
                  <c:v>0.20588839655902857</c:v>
                </c:pt>
                <c:pt idx="1">
                  <c:v>0.36716102208781176</c:v>
                </c:pt>
                <c:pt idx="2">
                  <c:v>0.33028856686484781</c:v>
                </c:pt>
                <c:pt idx="3">
                  <c:v>4.4315934491739463E-2</c:v>
                </c:pt>
                <c:pt idx="4">
                  <c:v>4.6175888096875527E-2</c:v>
                </c:pt>
                <c:pt idx="5">
                  <c:v>4.6654059776388146E-2</c:v>
                </c:pt>
                <c:pt idx="6">
                  <c:v>-9.3959496695926223E-2</c:v>
                </c:pt>
                <c:pt idx="7">
                  <c:v>-3.2123382213311652E-2</c:v>
                </c:pt>
                <c:pt idx="8">
                  <c:v>0.14312682113573286</c:v>
                </c:pt>
                <c:pt idx="9">
                  <c:v>-0.17300935022681191</c:v>
                </c:pt>
                <c:pt idx="10">
                  <c:v>-0.28749048536073502</c:v>
                </c:pt>
                <c:pt idx="11">
                  <c:v>7.2208973120151412E-2</c:v>
                </c:pt>
                <c:pt idx="12">
                  <c:v>0.27609183402575832</c:v>
                </c:pt>
                <c:pt idx="13">
                  <c:v>0.2136135771518694</c:v>
                </c:pt>
                <c:pt idx="14">
                  <c:v>0.2672223422548764</c:v>
                </c:pt>
                <c:pt idx="15">
                  <c:v>0.18070226040938578</c:v>
                </c:pt>
                <c:pt idx="16">
                  <c:v>3.1723510188458579E-2</c:v>
                </c:pt>
                <c:pt idx="17">
                  <c:v>-4.2455286032811713E-2</c:v>
                </c:pt>
                <c:pt idx="18">
                  <c:v>-1.2796036312566761E-2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BE-4080-8C24-BD5A83CD7D78}"/>
            </c:ext>
          </c:extLst>
        </c:ser>
        <c:ser>
          <c:idx val="1"/>
          <c:order val="1"/>
          <c:tx>
            <c:strRef>
              <c:f>CHO!$K$62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CHO!$L$62:$AD$62</c:f>
              <c:numCache>
                <c:formatCode>General</c:formatCode>
                <c:ptCount val="19"/>
                <c:pt idx="0">
                  <c:v>-0.29426417903607771</c:v>
                </c:pt>
                <c:pt idx="1">
                  <c:v>-0.15103551047300301</c:v>
                </c:pt>
                <c:pt idx="2">
                  <c:v>-0.4732433738955662</c:v>
                </c:pt>
                <c:pt idx="3">
                  <c:v>-0.29475329931613953</c:v>
                </c:pt>
                <c:pt idx="4">
                  <c:v>-0.42872966382424371</c:v>
                </c:pt>
                <c:pt idx="5">
                  <c:v>-0.29179841815752455</c:v>
                </c:pt>
                <c:pt idx="6">
                  <c:v>-0.25957611443883111</c:v>
                </c:pt>
                <c:pt idx="7">
                  <c:v>-0.10751521409912486</c:v>
                </c:pt>
                <c:pt idx="8">
                  <c:v>-9.2505123197211186E-2</c:v>
                </c:pt>
                <c:pt idx="9">
                  <c:v>-0.32184729261103762</c:v>
                </c:pt>
                <c:pt idx="10">
                  <c:v>-0.28564669135236925</c:v>
                </c:pt>
                <c:pt idx="11">
                  <c:v>-0.1657415829620677</c:v>
                </c:pt>
                <c:pt idx="12">
                  <c:v>0.1641571178902626</c:v>
                </c:pt>
                <c:pt idx="13">
                  <c:v>0.10909521270873584</c:v>
                </c:pt>
                <c:pt idx="14">
                  <c:v>-0.1512114282394246</c:v>
                </c:pt>
                <c:pt idx="15">
                  <c:v>-4.5224552629933842E-2</c:v>
                </c:pt>
                <c:pt idx="16">
                  <c:v>-0.27014119582406954</c:v>
                </c:pt>
                <c:pt idx="17">
                  <c:v>0.22970082494103977</c:v>
                </c:pt>
                <c:pt idx="18">
                  <c:v>7.9815664568761241E-2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BE-4080-8C24-BD5A83CD7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24456"/>
        <c:axId val="72012571"/>
      </c:barChart>
      <c:lineChart>
        <c:grouping val="standard"/>
        <c:varyColors val="0"/>
        <c:ser>
          <c:idx val="2"/>
          <c:order val="2"/>
          <c:tx>
            <c:strRef>
              <c:f>CHO!$K$63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BE-4080-8C24-BD5A83CD7D78}"/>
            </c:ext>
          </c:extLst>
        </c:ser>
        <c:ser>
          <c:idx val="3"/>
          <c:order val="3"/>
          <c:tx>
            <c:strRef>
              <c:f>CHO!$K$64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BE-4080-8C24-BD5A83CD7D78}"/>
            </c:ext>
          </c:extLst>
        </c:ser>
        <c:ser>
          <c:idx val="4"/>
          <c:order val="4"/>
          <c:tx>
            <c:strRef>
              <c:f>CHO!$K$65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BE-4080-8C24-BD5A83CD7D78}"/>
            </c:ext>
          </c:extLst>
        </c:ser>
        <c:ser>
          <c:idx val="5"/>
          <c:order val="5"/>
          <c:tx>
            <c:strRef>
              <c:f>CHO!$K$66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BE-4080-8C24-BD5A83CD7D78}"/>
            </c:ext>
          </c:extLst>
        </c:ser>
        <c:ser>
          <c:idx val="6"/>
          <c:order val="6"/>
          <c:tx>
            <c:strRef>
              <c:f>CHO!$K$67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0BE-4080-8C24-BD5A83CD7D78}"/>
            </c:ext>
          </c:extLst>
        </c:ser>
        <c:ser>
          <c:idx val="7"/>
          <c:order val="7"/>
          <c:tx>
            <c:strRef>
              <c:f>CHO!$K$68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0BE-4080-8C24-BD5A83CD7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57424456"/>
        <c:axId val="72012571"/>
      </c:lineChart>
      <c:catAx>
        <c:axId val="5742445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72012571"/>
        <c:crosses val="autoZero"/>
        <c:auto val="1"/>
        <c:lblAlgn val="ctr"/>
        <c:lblOffset val="100"/>
        <c:noMultiLvlLbl val="0"/>
      </c:catAx>
      <c:valAx>
        <c:axId val="7201257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 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57424456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CHO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_CWTtan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CHO!$K$61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CHO!$L$61:$AD$61</c:f>
              <c:numCache>
                <c:formatCode>General</c:formatCode>
                <c:ptCount val="19"/>
                <c:pt idx="0">
                  <c:v>6.7162249914139244E-2</c:v>
                </c:pt>
                <c:pt idx="1">
                  <c:v>0.30383289602542279</c:v>
                </c:pt>
                <c:pt idx="2">
                  <c:v>0.13639252132800656</c:v>
                </c:pt>
                <c:pt idx="3">
                  <c:v>3.2754324005805337E-2</c:v>
                </c:pt>
                <c:pt idx="4">
                  <c:v>0.12293165715256153</c:v>
                </c:pt>
                <c:pt idx="5">
                  <c:v>1.9947646487890276E-2</c:v>
                </c:pt>
                <c:pt idx="6">
                  <c:v>9.1765554175708294E-2</c:v>
                </c:pt>
                <c:pt idx="7">
                  <c:v>4.936378473706371E-2</c:v>
                </c:pt>
                <c:pt idx="8">
                  <c:v>8.8964926166910888E-2</c:v>
                </c:pt>
                <c:pt idx="9">
                  <c:v>-3.7957515608149778E-2</c:v>
                </c:pt>
                <c:pt idx="10">
                  <c:v>2.1494605894377985E-2</c:v>
                </c:pt>
                <c:pt idx="11">
                  <c:v>-7.6315864374608022E-2</c:v>
                </c:pt>
                <c:pt idx="12">
                  <c:v>0.34825187301852928</c:v>
                </c:pt>
                <c:pt idx="13">
                  <c:v>5.8164021389426564E-2</c:v>
                </c:pt>
                <c:pt idx="14">
                  <c:v>0.1119417393517909</c:v>
                </c:pt>
                <c:pt idx="15">
                  <c:v>9.9777238912239136E-2</c:v>
                </c:pt>
                <c:pt idx="16">
                  <c:v>-9.0953571465360022E-3</c:v>
                </c:pt>
                <c:pt idx="17">
                  <c:v>-3.944368173344261E-3</c:v>
                </c:pt>
                <c:pt idx="18">
                  <c:v>0.1038245014242454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8-46CC-9456-F659F5B474E3}"/>
            </c:ext>
          </c:extLst>
        </c:ser>
        <c:ser>
          <c:idx val="1"/>
          <c:order val="1"/>
          <c:tx>
            <c:strRef>
              <c:f>CHO!$K$62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CHO!$L$62:$AD$62</c:f>
              <c:numCache>
                <c:formatCode>General</c:formatCode>
                <c:ptCount val="19"/>
                <c:pt idx="0">
                  <c:v>-5.4469571510170713E-2</c:v>
                </c:pt>
                <c:pt idx="1">
                  <c:v>-6.9099042245164569E-2</c:v>
                </c:pt>
                <c:pt idx="2">
                  <c:v>-0.20815832558210978</c:v>
                </c:pt>
                <c:pt idx="3">
                  <c:v>-0.13091732838263581</c:v>
                </c:pt>
                <c:pt idx="4">
                  <c:v>-0.22453821802317858</c:v>
                </c:pt>
                <c:pt idx="5">
                  <c:v>-0.36514421312751871</c:v>
                </c:pt>
                <c:pt idx="6">
                  <c:v>-0.16519519979122552</c:v>
                </c:pt>
                <c:pt idx="7">
                  <c:v>-7.4934555762651511E-2</c:v>
                </c:pt>
                <c:pt idx="8">
                  <c:v>3.1887915879084523E-2</c:v>
                </c:pt>
                <c:pt idx="9">
                  <c:v>-0.11595592516236533</c:v>
                </c:pt>
                <c:pt idx="10">
                  <c:v>-0.17327694201795152</c:v>
                </c:pt>
                <c:pt idx="11">
                  <c:v>-1.5586145257265038E-2</c:v>
                </c:pt>
                <c:pt idx="12">
                  <c:v>6.598079214034544E-2</c:v>
                </c:pt>
                <c:pt idx="13">
                  <c:v>0.34817243477932869</c:v>
                </c:pt>
                <c:pt idx="14">
                  <c:v>0.17941428902820764</c:v>
                </c:pt>
                <c:pt idx="15">
                  <c:v>0.18758183527275782</c:v>
                </c:pt>
                <c:pt idx="16">
                  <c:v>-5.7891352069110648E-2</c:v>
                </c:pt>
                <c:pt idx="17">
                  <c:v>0.36867836147616601</c:v>
                </c:pt>
                <c:pt idx="18">
                  <c:v>0.38651499208529577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E8-46CC-9456-F659F5B47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24456"/>
        <c:axId val="72012571"/>
      </c:barChart>
      <c:lineChart>
        <c:grouping val="standard"/>
        <c:varyColors val="0"/>
        <c:ser>
          <c:idx val="2"/>
          <c:order val="2"/>
          <c:tx>
            <c:strRef>
              <c:f>CHO!$K$63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E8-46CC-9456-F659F5B474E3}"/>
            </c:ext>
          </c:extLst>
        </c:ser>
        <c:ser>
          <c:idx val="3"/>
          <c:order val="3"/>
          <c:tx>
            <c:strRef>
              <c:f>CHO!$K$64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E8-46CC-9456-F659F5B474E3}"/>
            </c:ext>
          </c:extLst>
        </c:ser>
        <c:ser>
          <c:idx val="4"/>
          <c:order val="4"/>
          <c:tx>
            <c:strRef>
              <c:f>CHO!$K$65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E8-46CC-9456-F659F5B474E3}"/>
            </c:ext>
          </c:extLst>
        </c:ser>
        <c:ser>
          <c:idx val="5"/>
          <c:order val="5"/>
          <c:tx>
            <c:strRef>
              <c:f>CHO!$K$66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E8-46CC-9456-F659F5B474E3}"/>
            </c:ext>
          </c:extLst>
        </c:ser>
        <c:ser>
          <c:idx val="6"/>
          <c:order val="6"/>
          <c:tx>
            <c:strRef>
              <c:f>CHO!$K$67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2E8-46CC-9456-F659F5B474E3}"/>
            </c:ext>
          </c:extLst>
        </c:ser>
        <c:ser>
          <c:idx val="7"/>
          <c:order val="7"/>
          <c:tx>
            <c:strRef>
              <c:f>CHO!$K$68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2E8-46CC-9456-F659F5B47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57424456"/>
        <c:axId val="72012571"/>
      </c:lineChart>
      <c:catAx>
        <c:axId val="5742445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72012571"/>
        <c:crosses val="autoZero"/>
        <c:auto val="1"/>
        <c:lblAlgn val="ctr"/>
        <c:lblOffset val="100"/>
        <c:noMultiLvlLbl val="0"/>
      </c:catAx>
      <c:valAx>
        <c:axId val="7201257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 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57424456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CHO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SimSun"/>
              </a:rPr>
              <a:t>_CWTall</a:t>
            </a:r>
            <a:endParaRPr lang="ru-RU" sz="2000" b="0" strike="noStrike" spc="-1">
              <a:solidFill>
                <a:srgbClr val="000000"/>
              </a:solidFill>
              <a:latin typeface="Times New Roman"/>
              <a:ea typeface="SimSun"/>
            </a:endParaRPr>
          </a:p>
        </c:rich>
      </c:tx>
      <c:overlay val="0"/>
      <c:spPr>
        <a:noFill/>
        <a:ln w="936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CHO!$K$61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rgbClr val="2F75B5"/>
            </a:solidFill>
            <a:ln w="936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CHO!$L$61:$AD$61</c:f>
              <c:numCache>
                <c:formatCode>General</c:formatCode>
                <c:ptCount val="19"/>
                <c:pt idx="0">
                  <c:v>7.4692938156617775E-2</c:v>
                </c:pt>
                <c:pt idx="1">
                  <c:v>0.31152187155586059</c:v>
                </c:pt>
                <c:pt idx="2">
                  <c:v>0.12042293629580801</c:v>
                </c:pt>
                <c:pt idx="3">
                  <c:v>3.3342291329474853E-2</c:v>
                </c:pt>
                <c:pt idx="4">
                  <c:v>0.10337440843139122</c:v>
                </c:pt>
                <c:pt idx="5">
                  <c:v>2.4211784454422583E-2</c:v>
                </c:pt>
                <c:pt idx="6">
                  <c:v>8.5263664555485494E-2</c:v>
                </c:pt>
                <c:pt idx="7">
                  <c:v>7.0900641266996217E-2</c:v>
                </c:pt>
                <c:pt idx="8">
                  <c:v>0.10512874840595463</c:v>
                </c:pt>
                <c:pt idx="9">
                  <c:v>-2.0358905155700369E-2</c:v>
                </c:pt>
                <c:pt idx="10">
                  <c:v>1.3882285920431475E-2</c:v>
                </c:pt>
                <c:pt idx="11">
                  <c:v>-8.1744859162731401E-2</c:v>
                </c:pt>
                <c:pt idx="12">
                  <c:v>0.34829790501590252</c:v>
                </c:pt>
                <c:pt idx="13">
                  <c:v>4.6514108085989117E-2</c:v>
                </c:pt>
                <c:pt idx="14">
                  <c:v>0.11503218682132317</c:v>
                </c:pt>
                <c:pt idx="15">
                  <c:v>9.7474508949873084E-2</c:v>
                </c:pt>
                <c:pt idx="16">
                  <c:v>1.8162235618496461E-2</c:v>
                </c:pt>
                <c:pt idx="17">
                  <c:v>-3.111346338328656E-2</c:v>
                </c:pt>
                <c:pt idx="18">
                  <c:v>0.12637805355168336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9-49E8-B694-E3ECFE1265DB}"/>
            </c:ext>
          </c:extLst>
        </c:ser>
        <c:ser>
          <c:idx val="1"/>
          <c:order val="1"/>
          <c:tx>
            <c:strRef>
              <c:f>CHO!$K$62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 w="9360">
              <a:solidFill>
                <a:srgbClr val="FF0000"/>
              </a:solidFill>
              <a:round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CHO!$L$62:$AD$62</c:f>
              <c:numCache>
                <c:formatCode>General</c:formatCode>
                <c:ptCount val="19"/>
                <c:pt idx="0">
                  <c:v>-9.0282868443492689E-2</c:v>
                </c:pt>
                <c:pt idx="1">
                  <c:v>-8.1144416060348765E-2</c:v>
                </c:pt>
                <c:pt idx="2">
                  <c:v>-0.22296610863165925</c:v>
                </c:pt>
                <c:pt idx="3">
                  <c:v>-0.15376864527158524</c:v>
                </c:pt>
                <c:pt idx="4">
                  <c:v>-0.26498758590397642</c:v>
                </c:pt>
                <c:pt idx="5">
                  <c:v>-0.3912326812720649</c:v>
                </c:pt>
                <c:pt idx="6">
                  <c:v>-0.18171509968551455</c:v>
                </c:pt>
                <c:pt idx="7">
                  <c:v>-8.3220791133174155E-2</c:v>
                </c:pt>
                <c:pt idx="8">
                  <c:v>-6.3514327756802229E-3</c:v>
                </c:pt>
                <c:pt idx="9">
                  <c:v>-0.13178508398050798</c:v>
                </c:pt>
                <c:pt idx="10">
                  <c:v>-0.20239380697506365</c:v>
                </c:pt>
                <c:pt idx="11">
                  <c:v>-2.1731701675312059E-2</c:v>
                </c:pt>
                <c:pt idx="12">
                  <c:v>5.171320409067922E-2</c:v>
                </c:pt>
                <c:pt idx="13">
                  <c:v>0.35608371664369803</c:v>
                </c:pt>
                <c:pt idx="14">
                  <c:v>0.16955505626360495</c:v>
                </c:pt>
                <c:pt idx="15">
                  <c:v>0.17940524472104294</c:v>
                </c:pt>
                <c:pt idx="16">
                  <c:v>-6.9962986458327839E-2</c:v>
                </c:pt>
                <c:pt idx="17">
                  <c:v>0.3743592892697592</c:v>
                </c:pt>
                <c:pt idx="18">
                  <c:v>0.38605195763530148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E9-49E8-B694-E3ECFE126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24456"/>
        <c:axId val="72012571"/>
      </c:barChart>
      <c:lineChart>
        <c:grouping val="standard"/>
        <c:varyColors val="0"/>
        <c:ser>
          <c:idx val="2"/>
          <c:order val="2"/>
          <c:tx>
            <c:strRef>
              <c:f>CHO!$K$63</c:f>
              <c:strCache>
                <c:ptCount val="1"/>
                <c:pt idx="0">
                  <c:v>pos&lt;0,05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CHO!$L$63:$AD$63</c:f>
              <c:numCache>
                <c:formatCode>General</c:formatCode>
                <c:ptCount val="19"/>
                <c:pt idx="0">
                  <c:v>0.222</c:v>
                </c:pt>
                <c:pt idx="1">
                  <c:v>0.222</c:v>
                </c:pt>
                <c:pt idx="2">
                  <c:v>0.222</c:v>
                </c:pt>
                <c:pt idx="3">
                  <c:v>0.222</c:v>
                </c:pt>
                <c:pt idx="4">
                  <c:v>0.222</c:v>
                </c:pt>
                <c:pt idx="5">
                  <c:v>0.222</c:v>
                </c:pt>
                <c:pt idx="6">
                  <c:v>0.222</c:v>
                </c:pt>
                <c:pt idx="7">
                  <c:v>0.222</c:v>
                </c:pt>
                <c:pt idx="8">
                  <c:v>0.222</c:v>
                </c:pt>
                <c:pt idx="9">
                  <c:v>0.222</c:v>
                </c:pt>
                <c:pt idx="10">
                  <c:v>0.222</c:v>
                </c:pt>
                <c:pt idx="11">
                  <c:v>0.222</c:v>
                </c:pt>
                <c:pt idx="12">
                  <c:v>0.222</c:v>
                </c:pt>
                <c:pt idx="13">
                  <c:v>0.222</c:v>
                </c:pt>
                <c:pt idx="14">
                  <c:v>0.222</c:v>
                </c:pt>
                <c:pt idx="15">
                  <c:v>0.222</c:v>
                </c:pt>
                <c:pt idx="16">
                  <c:v>0.222</c:v>
                </c:pt>
                <c:pt idx="17">
                  <c:v>0.222</c:v>
                </c:pt>
                <c:pt idx="18">
                  <c:v>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E9-49E8-B694-E3ECFE1265DB}"/>
            </c:ext>
          </c:extLst>
        </c:ser>
        <c:ser>
          <c:idx val="3"/>
          <c:order val="3"/>
          <c:tx>
            <c:strRef>
              <c:f>CHO!$K$64</c:f>
              <c:strCache>
                <c:ptCount val="1"/>
                <c:pt idx="0">
                  <c:v>pos&lt;0,01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CHO!$L$64:$AD$64</c:f>
              <c:numCache>
                <c:formatCode>General</c:formatCode>
                <c:ptCount val="19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FE9-49E8-B694-E3ECFE1265DB}"/>
            </c:ext>
          </c:extLst>
        </c:ser>
        <c:ser>
          <c:idx val="4"/>
          <c:order val="4"/>
          <c:tx>
            <c:strRef>
              <c:f>CHO!$K$65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CHO!$L$65:$AD$65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FE9-49E8-B694-E3ECFE1265DB}"/>
            </c:ext>
          </c:extLst>
        </c:ser>
        <c:ser>
          <c:idx val="5"/>
          <c:order val="5"/>
          <c:tx>
            <c:strRef>
              <c:f>CHO!$K$66</c:f>
              <c:strCache>
                <c:ptCount val="1"/>
                <c:pt idx="0">
                  <c:v>neg&lt;0,05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CHO!$L$66:$AD$66</c:f>
              <c:numCache>
                <c:formatCode>General</c:formatCode>
                <c:ptCount val="19"/>
                <c:pt idx="0">
                  <c:v>-0.222</c:v>
                </c:pt>
                <c:pt idx="1">
                  <c:v>-0.222</c:v>
                </c:pt>
                <c:pt idx="2">
                  <c:v>-0.222</c:v>
                </c:pt>
                <c:pt idx="3">
                  <c:v>-0.222</c:v>
                </c:pt>
                <c:pt idx="4">
                  <c:v>-0.222</c:v>
                </c:pt>
                <c:pt idx="5">
                  <c:v>-0.222</c:v>
                </c:pt>
                <c:pt idx="6">
                  <c:v>-0.222</c:v>
                </c:pt>
                <c:pt idx="7">
                  <c:v>-0.222</c:v>
                </c:pt>
                <c:pt idx="8">
                  <c:v>-0.222</c:v>
                </c:pt>
                <c:pt idx="9">
                  <c:v>-0.222</c:v>
                </c:pt>
                <c:pt idx="10">
                  <c:v>-0.222</c:v>
                </c:pt>
                <c:pt idx="11">
                  <c:v>-0.222</c:v>
                </c:pt>
                <c:pt idx="12">
                  <c:v>-0.222</c:v>
                </c:pt>
                <c:pt idx="13">
                  <c:v>-0.222</c:v>
                </c:pt>
                <c:pt idx="14">
                  <c:v>-0.222</c:v>
                </c:pt>
                <c:pt idx="15">
                  <c:v>-0.222</c:v>
                </c:pt>
                <c:pt idx="16">
                  <c:v>-0.222</c:v>
                </c:pt>
                <c:pt idx="17">
                  <c:v>-0.222</c:v>
                </c:pt>
                <c:pt idx="18">
                  <c:v>-0.222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FE9-49E8-B694-E3ECFE1265DB}"/>
            </c:ext>
          </c:extLst>
        </c:ser>
        <c:ser>
          <c:idx val="6"/>
          <c:order val="6"/>
          <c:tx>
            <c:strRef>
              <c:f>CHO!$K$67</c:f>
              <c:strCache>
                <c:ptCount val="1"/>
                <c:pt idx="0">
                  <c:v>neg&lt;0,01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CHO!$L$67:$AD$67</c:f>
              <c:numCache>
                <c:formatCode>General</c:formatCode>
                <c:ptCount val="19"/>
                <c:pt idx="0">
                  <c:v>-0.31</c:v>
                </c:pt>
                <c:pt idx="1">
                  <c:v>-0.31</c:v>
                </c:pt>
                <c:pt idx="2">
                  <c:v>-0.31</c:v>
                </c:pt>
                <c:pt idx="3">
                  <c:v>-0.31</c:v>
                </c:pt>
                <c:pt idx="4">
                  <c:v>-0.31</c:v>
                </c:pt>
                <c:pt idx="5">
                  <c:v>-0.31</c:v>
                </c:pt>
                <c:pt idx="6">
                  <c:v>-0.31</c:v>
                </c:pt>
                <c:pt idx="7">
                  <c:v>-0.31</c:v>
                </c:pt>
                <c:pt idx="8">
                  <c:v>-0.31</c:v>
                </c:pt>
                <c:pt idx="9">
                  <c:v>-0.31</c:v>
                </c:pt>
                <c:pt idx="10">
                  <c:v>-0.31</c:v>
                </c:pt>
                <c:pt idx="11">
                  <c:v>-0.31</c:v>
                </c:pt>
                <c:pt idx="12">
                  <c:v>-0.31</c:v>
                </c:pt>
                <c:pt idx="13">
                  <c:v>-0.31</c:v>
                </c:pt>
                <c:pt idx="14">
                  <c:v>-0.31</c:v>
                </c:pt>
                <c:pt idx="15">
                  <c:v>-0.31</c:v>
                </c:pt>
                <c:pt idx="16">
                  <c:v>-0.31</c:v>
                </c:pt>
                <c:pt idx="17">
                  <c:v>-0.31</c:v>
                </c:pt>
                <c:pt idx="18">
                  <c:v>-0.31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FE9-49E8-B694-E3ECFE1265DB}"/>
            </c:ext>
          </c:extLst>
        </c:ser>
        <c:ser>
          <c:idx val="7"/>
          <c:order val="7"/>
          <c:tx>
            <c:strRef>
              <c:f>CHO!$K$68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440">
              <a:solidFill>
                <a:srgbClr val="000000"/>
              </a:solidFill>
              <a:prstDash val="dash"/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lang="ru-RU" sz="1000" b="0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endParaRPr lang="ru-RU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CHO!$L$60:$AD$60</c:f>
              <c:strCache>
                <c:ptCount val="19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Jun-Jul</c:v>
                </c:pt>
                <c:pt idx="18">
                  <c:v>Jun-Sept</c:v>
                </c:pt>
              </c:strCache>
            </c:strRef>
          </c:cat>
          <c:val>
            <c:numRef>
              <c:f>CHO!$L$68:$AD$68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FE9-49E8-B694-E3ECFE126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57424456"/>
        <c:axId val="72012571"/>
      </c:lineChart>
      <c:catAx>
        <c:axId val="5742445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defRPr>
                </a:pPr>
                <a:r>
                  <a:rPr lang="ru-RU" sz="1000" b="1" strike="noStrike" spc="-1">
                    <a:solidFill>
                      <a:srgbClr val="000000"/>
                    </a:solidFill>
                    <a:latin typeface="Calibri"/>
                    <a:ea typeface="SimSun"/>
                  </a:rPr>
                  <a:t>Month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8D8D8"/>
            </a:solidFill>
            <a:round/>
          </a:ln>
        </c:spPr>
        <c:txPr>
          <a:bodyPr/>
          <a:lstStyle/>
          <a:p>
            <a:pPr>
              <a:defRPr lang="ru-RU" sz="1200" b="0" strike="noStrike" spc="-1">
                <a:solidFill>
                  <a:srgbClr val="000000"/>
                </a:solidFill>
                <a:latin typeface="Times New Roman"/>
                <a:ea typeface="SimSun"/>
              </a:defRPr>
            </a:pPr>
            <a:endParaRPr lang="ru-RU"/>
          </a:p>
        </c:txPr>
        <c:crossAx val="72012571"/>
        <c:crosses val="autoZero"/>
        <c:auto val="1"/>
        <c:lblAlgn val="ctr"/>
        <c:lblOffset val="100"/>
        <c:noMultiLvlLbl val="0"/>
      </c:catAx>
      <c:valAx>
        <c:axId val="72012571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defRPr>
                </a:pPr>
                <a:r>
                  <a:rPr lang="ru-RU" sz="1200" b="0" strike="noStrike" spc="-1">
                    <a:solidFill>
                      <a:srgbClr val="000000"/>
                    </a:solidFill>
                    <a:latin typeface="Times New Roman"/>
                    <a:ea typeface="SimSun"/>
                  </a:rPr>
                  <a:t> Coefficient Pearson correlation</a:t>
                </a:r>
              </a:p>
            </c:rich>
          </c:tx>
          <c:overlay val="0"/>
          <c:spPr>
            <a:noFill/>
            <a:ln w="936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lang="ru-RU" sz="900" b="0" strike="noStrike" spc="-1">
                <a:solidFill>
                  <a:srgbClr val="595959"/>
                </a:solidFill>
                <a:latin typeface="Calibri"/>
                <a:ea typeface="SimSun"/>
              </a:defRPr>
            </a:pPr>
            <a:endParaRPr lang="ru-RU"/>
          </a:p>
        </c:txPr>
        <c:crossAx val="57424456"/>
        <c:crosses val="autoZero"/>
        <c:crossBetween val="between"/>
      </c:valAx>
      <c:spPr>
        <a:noFill/>
        <a:ln w="9360">
          <a:noFill/>
        </a:ln>
      </c:spPr>
    </c:plotArea>
    <c:legend>
      <c:legendPos val="r"/>
      <c:overlay val="0"/>
      <c:spPr>
        <a:noFill/>
        <a:ln w="9360">
          <a:noFill/>
        </a:ln>
      </c:spPr>
      <c:txPr>
        <a:bodyPr/>
        <a:lstStyle/>
        <a:p>
          <a:pPr>
            <a:defRPr lang="ru-RU" sz="1000" b="0" strike="noStrike" spc="-1">
              <a:solidFill>
                <a:srgbClr val="000000"/>
              </a:solidFill>
              <a:latin typeface="Times New Roman"/>
              <a:ea typeface="SimSun"/>
            </a:defRPr>
          </a:pPr>
          <a:endParaRPr lang="ru-RU"/>
        </a:p>
      </c:txPr>
    </c:legend>
    <c:plotVisOnly val="1"/>
    <c:dispBlanksAs val="gap"/>
    <c:showDLblsOverMax val="1"/>
  </c:chart>
  <c:spPr>
    <a:solidFill>
      <a:srgbClr val="FFFFFF"/>
    </a:solidFill>
    <a:ln w="9360">
      <a:solidFill>
        <a:srgbClr val="D8D8D8"/>
      </a:solidFill>
      <a:round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3FF48-1644-F548-A471-082822AED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618DCB-C5FE-C0BE-B77E-B583AD1B9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19B53-132B-7CD3-6A63-393C9989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9B828-C2DC-A724-3180-B4CAD0FA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D0590-4465-3015-6B03-1075A17A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08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BB880-F46A-8275-3CE6-070F2C63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771427-6266-9128-237F-53417E5DD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EFDB57-49A3-BE6B-2CD5-E335AACA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705A4-B35B-D0C6-0A6F-8660C5A1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C2AC7-E37C-744C-7CB8-20B51D79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0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326F4B-6AAE-D299-0E48-942B9004A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A3EDAE-13EF-F5E1-289A-2BD32E523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06BAB2-E6A1-6283-7D78-8D800C7A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01234-9FA9-E0C1-0083-7BAB5E17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191DA-003E-8548-6F22-824DD251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0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2BC4B-4629-AE31-43DB-7C1C3450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6A630-50F9-8A63-65E8-DB5357E6C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67DB58-4587-4D6B-E86D-6685C212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E094F-6809-31CA-9655-DAE96149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0CB8F5-B4B4-0D9A-B621-5E2D3FB8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29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C252-F0DC-CD6A-564A-42B5982F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9D5FB6-121D-ACA2-AC9A-90A45895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50A56B-9E7D-60E6-6C6D-74F68883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EFFFF3-69B2-F4BA-5121-B00F069B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F93027-61AF-8993-7E07-AA4967A9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E0BA8-4612-3AC9-7709-F0772B8A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43596-AE7A-8C9F-FE9A-08786B234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91EF8D-1094-499A-7FA4-202AEB92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98447B-C348-5EDE-4530-2FD0674F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B510CE-AA76-5289-FC29-6D53DD2C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732C8F-7CA1-5806-C66B-26C0238D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52A32-84FA-AD22-815C-945890D4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B0D31-91A0-EF61-62EB-DBB6233D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5E361E-3EC9-8B7C-79A8-9DD21487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87F2FC-32F1-C970-FAB9-DEB78BBCB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A835D5-B0B5-50F8-9444-C4D6E3EFD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45E176-C939-7D07-A840-4E4F2332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D3F237-AD25-8667-E3B2-3E21A0A2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C20170-4E6D-3689-8A8A-C1325DF8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89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723B1-C5C1-12DA-E9C9-0815BC42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6AE138-DD31-05CF-42BA-5D4E50C9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296A4-05D5-A3ED-E9FD-27767D0C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CF0DD6-1019-1641-E600-520061F0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4B69D5-269D-479C-3F7D-C29997E0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C7D304-0520-06DA-DCC6-22F46397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CF8F45-C790-0D90-EFC2-5BBC93FA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34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948E1-9E2A-5667-BB38-4D352D13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B9558-33DD-35FB-B088-F3946E5B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B438D-1F3A-4E06-1680-A1CCEA1DA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075E53-63A6-066E-DF31-40E66921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2FC6B4-0438-6FBC-FA34-AC554000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B44A7-01B4-8141-174C-C559A95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8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F0B69-00F5-01CD-1D79-DACAF0C7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926DE0-3025-3A35-4815-AB9B55091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538FAA-50BA-6F8B-5441-CD15AC1BB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545280-1935-6250-3818-F146A262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C91422-8FD5-A752-F065-5EB2EBD2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063196-B83A-7D20-1201-DD28FFB5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5A8BF-B298-8B94-5D2F-DEDC18A7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CCD6BD-235D-2A51-696D-5F2DA4E19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CF183-6E1E-0B69-5A99-217C0149E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0681-4030-4BF6-BEEC-C50E603F0B2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FBBD0-6F26-CC75-EE61-0C86810FF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493D85-438C-EA1F-4E82-43B7F0F15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9AD6-4EFA-4308-B204-F86B3C812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1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2E765-28BC-0B39-A12C-729E3C334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57E90-6397-7E26-39E7-E0DD8BC32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56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958542"/>
              </p:ext>
            </p:extLst>
          </p:nvPr>
        </p:nvGraphicFramePr>
        <p:xfrm>
          <a:off x="0" y="-1"/>
          <a:ext cx="3804557" cy="2041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728966"/>
              </p:ext>
            </p:extLst>
          </p:nvPr>
        </p:nvGraphicFramePr>
        <p:xfrm>
          <a:off x="89808" y="2220685"/>
          <a:ext cx="3804558" cy="2737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34688"/>
              </p:ext>
            </p:extLst>
          </p:nvPr>
        </p:nvGraphicFramePr>
        <p:xfrm>
          <a:off x="4073979" y="63166"/>
          <a:ext cx="3657600" cy="2239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790134"/>
              </p:ext>
            </p:extLst>
          </p:nvPr>
        </p:nvGraphicFramePr>
        <p:xfrm>
          <a:off x="4073980" y="2408461"/>
          <a:ext cx="3804558" cy="254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578179"/>
              </p:ext>
            </p:extLst>
          </p:nvPr>
        </p:nvGraphicFramePr>
        <p:xfrm>
          <a:off x="8139792" y="1182748"/>
          <a:ext cx="3509027" cy="254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0019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9360729"/>
              </p:ext>
            </p:extLst>
          </p:nvPr>
        </p:nvGraphicFramePr>
        <p:xfrm>
          <a:off x="81642" y="138792"/>
          <a:ext cx="4214422" cy="255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759158"/>
              </p:ext>
            </p:extLst>
          </p:nvPr>
        </p:nvGraphicFramePr>
        <p:xfrm>
          <a:off x="212271" y="2972428"/>
          <a:ext cx="3765386" cy="2383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974187"/>
              </p:ext>
            </p:extLst>
          </p:nvPr>
        </p:nvGraphicFramePr>
        <p:xfrm>
          <a:off x="4751614" y="302079"/>
          <a:ext cx="3985822" cy="251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580921"/>
              </p:ext>
            </p:extLst>
          </p:nvPr>
        </p:nvGraphicFramePr>
        <p:xfrm>
          <a:off x="4714049" y="3054071"/>
          <a:ext cx="3985822" cy="2383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2">
            <a:extLst>
              <a:ext uri="{FF2B5EF4-FFF2-40B4-BE49-F238E27FC236}">
                <a16:creationId xmlns:a16="http://schemas.microsoft.com/office/drawing/2014/main" id="{00000000-0008-0000-05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423996"/>
              </p:ext>
            </p:extLst>
          </p:nvPr>
        </p:nvGraphicFramePr>
        <p:xfrm>
          <a:off x="9013371" y="1771441"/>
          <a:ext cx="3096987" cy="1780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030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172990"/>
              </p:ext>
            </p:extLst>
          </p:nvPr>
        </p:nvGraphicFramePr>
        <p:xfrm>
          <a:off x="0" y="187779"/>
          <a:ext cx="4220936" cy="2326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829737"/>
              </p:ext>
            </p:extLst>
          </p:nvPr>
        </p:nvGraphicFramePr>
        <p:xfrm>
          <a:off x="1" y="3215206"/>
          <a:ext cx="3567792" cy="226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005805"/>
              </p:ext>
            </p:extLst>
          </p:nvPr>
        </p:nvGraphicFramePr>
        <p:xfrm>
          <a:off x="4433207" y="187779"/>
          <a:ext cx="4082143" cy="235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510766"/>
              </p:ext>
            </p:extLst>
          </p:nvPr>
        </p:nvGraphicFramePr>
        <p:xfrm>
          <a:off x="3988066" y="3337670"/>
          <a:ext cx="4215867" cy="226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2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745589"/>
              </p:ext>
            </p:extLst>
          </p:nvPr>
        </p:nvGraphicFramePr>
        <p:xfrm>
          <a:off x="8286751" y="1853292"/>
          <a:ext cx="3777718" cy="2163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52080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Широкоэкранный</PresentationFormat>
  <Paragraphs>45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</dc:creator>
  <cp:lastModifiedBy>Kristina</cp:lastModifiedBy>
  <cp:revision>1</cp:revision>
  <dcterms:created xsi:type="dcterms:W3CDTF">2025-04-22T21:10:54Z</dcterms:created>
  <dcterms:modified xsi:type="dcterms:W3CDTF">2025-04-22T21:29:58Z</dcterms:modified>
</cp:coreProperties>
</file>