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4" autoAdjust="0"/>
  </p:normalViewPr>
  <p:slideViewPr>
    <p:cSldViewPr snapToGrid="0">
      <p:cViewPr varScale="1">
        <p:scale>
          <a:sx n="81" d="100"/>
          <a:sy n="81" d="100"/>
        </p:scale>
        <p:origin x="62" y="4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35BF3-6FC7-46C6-AE63-991DBF964EEC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29F92-4E36-4783-AC1F-EA34334F9D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32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Арктика нагревается в четыре раза быстрее, чем остальной мир. Это меняет водный баланс, термодинамику мерзлоты и растительные сообщества. Тает вечная мерзлота, сокращается снежный покров, сдвигаются углеродные и водные циклы. Особенно уязвим экотон лесотундры — зона между тундрой и лесами, где даже небольшое потепление влияет на деревья. Понимание их реакции важно для прогноза экосистемных изменений и их роли в климате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29F92-4E36-4783-AC1F-EA34334F9D1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35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Мы изучали, как температура влияет на радиальный рост хвойных в зоне вечной мерзлоты за Полярным кругом. Цели: найти ключевые климатические факторы, оценить их динамику в пространстве и времени и понять, как они помогают деревьям адаптироваться к потеплению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29F92-4E36-4783-AC1F-EA34334F9D1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08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мы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сследовали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четыре вида: сосну обыкновенную, лиственницы сибирскую,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Гмелина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Каяндера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Работали на пяти участках от 27 до 166 градусов восточной долготы: Апатиты, Полярный Урал, Хатанга,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Чокурдах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Билибино. Было отобрано 137 деревьев с помощью бура, измерены годичные кольца в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CooRecorder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стандартизировала в ARSTAN. Анализировала корреляции с температурой и осадками за год и скользящие корреляции за 25 лет.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29F92-4E36-4783-AC1F-EA34334F9D1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728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Летняя температура — главный фактор роста. Для сосны в Апатитах важен июль, корреляция 0.41 — из-за мягкого климата и глубокого слоя почвы. Лиственницы зависят от июня: максимум на Полярном Урале — 0.54, в Хатанге — 0.43, слабее в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Чокурдахе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и Билибино — 0.24–0.41. Это связано с коротким летом. Осадки влияют мало, но есть положительные сигналы в Апатитах и Билибино от снеготаяния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29F92-4E36-4783-AC1F-EA34334F9D1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11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последние десятилетия влияние температуры растет. На Полярном Урале и в Хатанге корреляции с июнем-июлем были 0.60–0.65 до 1990-х, потом упали до 0.40–0.45. В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Чокурдахе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сигнал ослаб с 1980-х до ниже 0.20, а в Билибино вырос с 0.40 до 0.55 за 30 лет. Это показывает разные реакции на потепление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29F92-4E36-4783-AC1F-EA34334F9D1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85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Физиология видов влияет на их реакцию. Сосна — вечнозеленая, ей нужен июль для фотосинтеза. Лиственницы быстро раскрывают листву в июне — это важно в короткое лето с мерзлотой. Осадки второстепенны, влаги от снега хватает, но в Апатитах и Билибино они иногда помогают. Это может усилиться при таянии мерзлоты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29F92-4E36-4783-AC1F-EA34334F9D1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3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Летние температуры определяют рост: июль — для сосны, июнь — для лиственниц, что отражает их адаптацию. Влияние температуры растет, показывая приспособление к потеплению, осадки — на втором плане. </a:t>
            </a:r>
            <a:r>
              <a:rPr lang="ru-RU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Эти данные важны для прогноза динамики лесотундры и углеродного цикла при изменении климата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29F92-4E36-4783-AC1F-EA34334F9D1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69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A52CA-7A23-F965-DA75-3B24C4E9A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E7194F-37C7-EBDF-D418-8C1F3F851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4EBCB-3E93-B20D-A426-A10987FC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55ED1D-471C-A2ED-8F0A-38F209FD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0DC17-C9B1-8CFA-6016-E13E8BD2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FA78C-7820-37CE-0665-1CCFB9E2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9224E1-6050-C1F7-ABD4-EB57DD140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938800-3F71-6AC2-8778-D7B4955C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B0186D-A619-44F8-D5B6-6DD222EAC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E04776-67DC-B3AB-865C-EB0B3685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63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780F7A4-0D45-AB5F-AB86-5249A3461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93C311-6AFC-C204-0159-7F6DDBA0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B8150-F712-871C-4946-436F94B3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54C84-40CD-357D-60C5-A2CC902A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52DE0-4526-4160-9A59-A8834C8B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B698A-58A2-EB10-9DAF-C5B365E5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AF5AA7-9C15-4D27-AD45-6E4B7496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82171F-9CC1-0923-9EF5-93FB303FD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CCDB44-5596-E82F-BA1D-26674B82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F2648A-AC5A-1CAA-92BB-D65D2B31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0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B11A9-5058-9BF0-E173-137246A0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16400D-9230-50AE-4E74-C87FB9BCD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AB227B-BED2-D729-CE32-D0BEF3B9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20C89-D05B-8077-7290-14F64D28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E3D16-C6F5-AA51-B8D1-3539818C6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17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1B53A-1924-F084-CD75-EA58BF05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9F52F-0576-F74F-C0C8-2C8007529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ECD7A-2464-3180-6F67-4238480E3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1627E7-8F8A-C3C3-FF47-4B10849C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A2145-A4D8-4C69-7FEE-8A33CCE8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545BB-C5E2-9AF8-123C-A216065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1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99165-5BA6-1A56-0B01-6054F04E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9C8EEC-3164-4287-9A46-2A4B946C9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6567FC-99B2-2AC9-C17B-F893F9492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33AE7F-B15E-4132-FCE3-E1AC1FF25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AD88B6-D9AC-9BFA-FD62-882DDF657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E876B5-1865-B36A-9107-5013E2EF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7EA9D1-68DB-628A-6E59-E87B4C3C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BD8727-5E90-D61B-64D8-C83A6A43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29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6A8E3-095A-C3AA-63B5-72C8A408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72C662-4E36-61FC-2773-82FBA88E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FEED09-105E-E51B-9620-8EF30C87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F23129-271F-C2EB-35D9-A460CBE5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4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36389C-944D-0D5D-FBA0-D18FA09E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959547-317E-4151-DDD6-89323AF1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485B4B-850A-B657-4AF4-7AD15E1A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27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3EC25-A072-9C78-4EE5-D518389D3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C26FD1-F6C8-8B4D-9A04-3D49D72F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81F2B6-1D44-47A0-F690-53C4576E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315DE8-A09D-5F39-AA67-D798604A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5F44D-31E0-139B-D10F-4C8B1C6C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1E1D2-8C1B-8CD8-7560-7902254E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34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95DE4-75C7-3C88-2ED0-45B7CC9E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458C08-A4C5-5519-9D2E-3107B7A3C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FDCC43-70DD-5D82-B61E-7D941ABA9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371D-5BB1-7580-B11C-4DFA3F83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062D61-7703-8479-27BF-E891A92D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3B470-1F77-03A0-0358-41091E0D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78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F332E-EED9-8EAC-6DA9-35890F3A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E79E9-A5D9-1BD8-F9CE-F1C1F8E28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9F92B-D96D-6290-3879-12B9104F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6D39-5449-4D18-B3B9-11319A78E1E9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27D75-0538-895C-E202-1E5817470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DAA5CC-EC99-3711-71DE-70A1C46F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92A3-1BCC-4F91-BBF0-83F55B80BA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13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B75A37-515F-2412-DCC3-EB2F98429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Summer Temperatures on the Radial Growth of Conifers in Conditions of Arctic Warming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C348CA-9B56-6923-BEB6-33D1A288D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2494" y="4597120"/>
            <a:ext cx="9144000" cy="1138517"/>
          </a:xfrm>
        </p:spPr>
        <p:txBody>
          <a:bodyPr/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Akulinina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supervisor: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Ph.D. in Biology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23FD9-41DD-C188-E34B-41D202609E0C}"/>
              </a:ext>
            </a:extLst>
          </p:cNvPr>
          <p:cNvSpPr txBox="1"/>
          <p:nvPr/>
        </p:nvSpPr>
        <p:spPr>
          <a:xfrm>
            <a:off x="1" y="6279776"/>
            <a:ext cx="121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Krasnoyarsk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357866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8296A-E00A-76C1-6A4F-C4A80ABC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AC5CB-04AE-E37C-1533-2D909301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38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93850-1588-78A4-CDE1-1E22B64F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исследования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07267-16B2-10D0-190D-35EF56462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34" y="1556684"/>
            <a:ext cx="118087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- изучить влияние климатических факторов (главным образом температуры) на радиальный рост хвойных в зоне вечной мерзлоты.  </a:t>
            </a:r>
          </a:p>
          <a:p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 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ключевые климатические факторы роста.  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Оценить их пространственно-временную динамику.  </a:t>
            </a:r>
          </a:p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Выяснить роль факторов в адаптации деревьев к потеплению.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401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046AC-8EAA-D929-5241-0980134A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Материалы и методы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47224-F5F9-174D-F6F0-AA9B96B0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29" y="135497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Объекты: 4 вида хвойных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Pinus sylvestris, Larix sibirica, 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gmelinii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cajanderi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Участки: 5 точек от 27°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 166°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(APA, PUR, KHA, CHO, BIL).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Выборка: 137 деревьев, бур 5 мм, измерение ширины годичных колец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TRW)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CooRecorder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Анализ: стандартизация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ARSTAN,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корреляции с данными температуры и осадков, скользящие корреляции (25 лет).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39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3734C-5421-F1E2-3838-4CFF8F92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– влияние температуры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F325C4-2C6C-FCD3-56D8-2AA22FBD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06" y="160374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Летняя температура (июнь-июль) – главный лимитирующий фактор роста.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sylvestris (APA):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сильная корреляция с июлем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0.41, p &lt; 0.01).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Larix spp. (PUR, KHA, CHO, BIL):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чувствительность к июню, максимум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 (r = 0.54, p &lt; 0.01)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 (r = 0.43, p &lt; 0.01),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слабее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 (r = 0.24–0.41, p &lt; 0.01).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Осадки: второстепенная роль, редкие значимые корреляции (положительные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BIL).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11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5A4D1E-E54D-E695-EF2C-2A5415F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– временная динамика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383154-C9A6-F85C-BE34-AAD73D60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724" y="1523066"/>
            <a:ext cx="10515600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Скользящие корреляции: рост влияния температуры в последние десятилетия.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 и KHA: пик до 1990-х (r = 0.60–0.65), затем спад (r = 0.40–0.45).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CHO: ослабление сигнала с 1980-х (r &lt; 0.20).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BIL: рост корреляции с июня-июля (r = 0.40 → 0.55 за 30 лет).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92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65EB3-FFB6-E5BA-9A60-D5F3B06D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Физиология и адаптация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101964-F640-3C4F-0EEE-9072B98E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sylvestris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вечнозеленый, длинный фотосинтетический сезон → зависимость от июля.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Larix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быстрое развертывание листвы в июне → адаптация к короткому лету и мерзлоте.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Слабое влияние осадков: достаточно влаги от таяния снега, но локальные эффекты на APA и BIL.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04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58041-224C-D5CC-0292-79A062B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931DD-7FED-9ED0-3F2D-337BF4CA7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Летние температуры доминируют в радиальном росте хвойных: июль для P.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sylvestris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июнь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Larix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 влияния температуры отражает адаптацию к потеплению.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Осадки – второстепенный фактор. 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для прогноза динамики лесотундры и углеродного цикла при изменении климата.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82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CC84F-20B1-3C85-4FF0-6999E4A92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47" y="255699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b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EE7E6-1CA6-8C7C-7ADF-A696B581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61" y="5322047"/>
            <a:ext cx="11575677" cy="1325563"/>
          </a:xfrm>
        </p:spPr>
        <p:txBody>
          <a:bodyPr>
            <a:normAutofit/>
          </a:bodyPr>
          <a:lstStyle/>
          <a:p>
            <a:pPr indent="0"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work was carried out with the support of the Ministry of Science and Higher Education of the Russian Federation [FSRZ-2020-0014] 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9604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872</Words>
  <Application>Microsoft Office PowerPoint</Application>
  <PresentationFormat>Широкоэкранный</PresentationFormat>
  <Paragraphs>65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Influence of Summer Temperatures on the Radial Growth of Conifers in Conditions of Arctic Warming</vt:lpstr>
      <vt:lpstr>Презентация PowerPoint</vt:lpstr>
      <vt:lpstr>Цели и задачи исследования </vt:lpstr>
      <vt:lpstr>Материалы и методы </vt:lpstr>
      <vt:lpstr>Результаты – влияние температуры </vt:lpstr>
      <vt:lpstr>Результаты – временная динамика </vt:lpstr>
      <vt:lpstr>Физиология и адаптация </vt:lpstr>
      <vt:lpstr>Выводы 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Kristina</dc:creator>
  <cp:lastModifiedBy>Kristina</cp:lastModifiedBy>
  <cp:revision>1</cp:revision>
  <dcterms:created xsi:type="dcterms:W3CDTF">2025-04-02T19:30:57Z</dcterms:created>
  <dcterms:modified xsi:type="dcterms:W3CDTF">2025-04-02T19:57:49Z</dcterms:modified>
</cp:coreProperties>
</file>