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2" autoAdjust="0"/>
    <p:restoredTop sz="94660"/>
  </p:normalViewPr>
  <p:slideViewPr>
    <p:cSldViewPr snapToGrid="0">
      <p:cViewPr>
        <p:scale>
          <a:sx n="90" d="100"/>
          <a:sy n="90" d="100"/>
        </p:scale>
        <p:origin x="744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74FB5-BDD7-EDD9-E861-8AC9171F1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8DE130-6092-FBFC-03B5-8299147D9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7DC35-5BEC-907F-C72C-6A31CCDD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49A-949E-4AB4-90DC-D44C2ED51424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6679A7-A0B1-D8D1-6697-F2639166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97C0D-4EFF-1BCD-3049-E3C5C5E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5719-99D8-4E85-A995-554147E59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8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3A32B-DF84-D881-3674-E1041A21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916974-3086-97F5-0351-F6F1C9851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381458-DDA9-9CA6-8F3C-FB807069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49A-949E-4AB4-90DC-D44C2ED51424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E41D54-BB11-2F95-7638-65B6D736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F871D-0F35-5F5E-E9DD-AF7F33BD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5719-99D8-4E85-A995-554147E59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12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6F108F-4D73-9E31-DA06-34CE45A94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169AA1-019A-19BF-B383-55FF22ECE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CE14A2-BEA5-8928-331B-B91AF0C8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49A-949E-4AB4-90DC-D44C2ED51424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8F5AE7-F765-BB34-64CC-FBB437C4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A6E5F-F8B1-B83F-0867-091D5D2A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5719-99D8-4E85-A995-554147E59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4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AB20E-5166-FFAB-FA1A-E9384C42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90703-97A1-5629-FCEA-9446F0EB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F694A-477C-674B-FE39-42DBEE00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49A-949E-4AB4-90DC-D44C2ED51424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EE228-E6BC-DD22-A98E-53D80ADB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7A689-143B-5B5C-8422-8F58D5C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5719-99D8-4E85-A995-554147E59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5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BAE2C-467C-64DD-7F5A-2734F819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30DF33-8C6A-282C-1887-91B2C3F1E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4F3A76-1E25-04BF-C488-E8F36445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49A-949E-4AB4-90DC-D44C2ED51424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9213F-7ACF-1EF8-B634-87601664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A062A-9324-3906-F969-F37E3640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5719-99D8-4E85-A995-554147E59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76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8D31F-2A57-27E4-7318-ADA29C64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38F0F-953B-28C6-8C20-E87AA0287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AE350-7468-6D4E-C908-81CDBFB12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304A92-87BE-8459-B28F-88917463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49A-949E-4AB4-90DC-D44C2ED51424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5EDD9B-CFC0-7EF6-D9F8-1EF2F88C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4F2F23-F5BB-5AD7-3688-A9A24B47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5719-99D8-4E85-A995-554147E59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2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0A3CD-90BF-D133-7444-6852C6BF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5744BA-4E6C-B38B-8960-A6695E8E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205412-445B-1371-4108-32B5CC03F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070D31-78E9-AC3A-B384-E6DA3E3B3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557A7-56BB-E482-6063-2F3D6179A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D03294-078D-F34E-0783-2BDC199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49A-949E-4AB4-90DC-D44C2ED51424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7BF292-927C-1F61-9B93-9D06602E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7141-6C60-7B81-1AE1-A3A99800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5719-99D8-4E85-A995-554147E59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3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5412C-B651-F621-773A-58B50CCF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6698F6-FB24-6ADB-00A3-10646FEF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49A-949E-4AB4-90DC-D44C2ED51424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822622-0F16-9C3A-53DC-3CABE02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71077B-0AC9-1EE2-5865-9E3A6F3D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5719-99D8-4E85-A995-554147E59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3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D7A62A-D81B-8A9B-7274-47B644D0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49A-949E-4AB4-90DC-D44C2ED51424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B5C7BB-9C44-BF21-ECCB-EDC16554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4D956-4733-B691-DE36-EA5FD81F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5719-99D8-4E85-A995-554147E59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00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1E196-24B1-02F7-8FB0-1E77530C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C48DA-3D36-1D8C-DB0A-378E5A1C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BDBB83-571C-CB0B-E3CD-4FBBBA08A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853FA9-5996-E498-231D-9A35CB67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49A-949E-4AB4-90DC-D44C2ED51424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3821D8-6373-7D2E-F9FE-23C2D001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595BCE-7E51-36D6-FD5D-84317401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5719-99D8-4E85-A995-554147E59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7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7F9CF-AF38-769B-2EA8-C36DFC81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D9B364-E133-E6D3-0D70-4889A99B9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EA7875-C291-3A8C-B03C-0DA6ED8C7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533BD9-C0E8-B61E-CA7B-A70B26BC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49A-949E-4AB4-90DC-D44C2ED51424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B3E924-1483-2F8B-7DA7-1F4A8B9D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62ADA-87E9-7068-9576-8D119084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5719-99D8-4E85-A995-554147E59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85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D788C-5C60-2361-B735-69A97230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710DE9-28A2-A2ED-6E17-B681A6C4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3F7AE7-8075-8C2E-8777-120352BF4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D49A-949E-4AB4-90DC-D44C2ED51424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15C9D-E114-86A1-6748-DA52EEBE8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0459B-ED0A-73F5-1BCD-4EE027D5A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5719-99D8-4E85-A995-554147E59C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71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FEA05EA-7102-4BFD-8892-BE59951A3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3224833"/>
            <a:ext cx="6086474" cy="1610628"/>
          </a:xfrm>
          <a:prstGeom prst="rect">
            <a:avLst/>
          </a:prstGeom>
        </p:spPr>
      </p:pic>
      <p:pic>
        <p:nvPicPr>
          <p:cNvPr id="11" name="Picture 10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4B12DB0-0337-4982-967E-E8B34E152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3322172"/>
            <a:ext cx="5837441" cy="1544727"/>
          </a:xfrm>
          <a:prstGeom prst="rect">
            <a:avLst/>
          </a:prstGeom>
        </p:spPr>
      </p:pic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8439DB0-62F8-4A2E-B0C6-F52A49834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5211797"/>
            <a:ext cx="6191250" cy="1638353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49A56CC-FB1C-4ECD-9217-6C4615766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58" y="5334000"/>
            <a:ext cx="5837441" cy="1544726"/>
          </a:xfrm>
          <a:prstGeom prst="rect">
            <a:avLst/>
          </a:prstGeom>
        </p:spPr>
      </p:pic>
      <p:pic>
        <p:nvPicPr>
          <p:cNvPr id="17" name="Picture 1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9593170-FF0E-47EE-A0C4-B1BD63D9A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1" y="840890"/>
            <a:ext cx="6086479" cy="1610628"/>
          </a:xfrm>
          <a:prstGeom prst="rect">
            <a:avLst/>
          </a:prstGeom>
        </p:spPr>
      </p:pic>
      <p:pic>
        <p:nvPicPr>
          <p:cNvPr id="19" name="Picture 1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73DE408-04B2-45EC-9695-4AB917FA64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038" y="906790"/>
            <a:ext cx="5837443" cy="15447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4CE6E8-644C-4DA6-A4E4-4825B65688EB}"/>
              </a:ext>
            </a:extLst>
          </p:cNvPr>
          <p:cNvSpPr txBox="1"/>
          <p:nvPr/>
        </p:nvSpPr>
        <p:spPr>
          <a:xfrm>
            <a:off x="5435600" y="2015067"/>
            <a:ext cx="11345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   APA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PUR    IGA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CHO    BIL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7F73A-7BEC-4560-88F4-9B721DE21F87}"/>
              </a:ext>
            </a:extLst>
          </p:cNvPr>
          <p:cNvSpPr txBox="1"/>
          <p:nvPr/>
        </p:nvSpPr>
        <p:spPr>
          <a:xfrm>
            <a:off x="5435600" y="8093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 30_1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37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2CF74-BFC0-1ABF-BAA7-21D57269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" y="-173355"/>
            <a:ext cx="10515600" cy="1325563"/>
          </a:xfrm>
        </p:spPr>
        <p:txBody>
          <a:bodyPr/>
          <a:lstStyle/>
          <a:p>
            <a:r>
              <a:rPr lang="en-GB" dirty="0"/>
              <a:t>DEP p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D121714-7030-C2DD-EAA7-CE01F7AF2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186218"/>
              </p:ext>
            </p:extLst>
          </p:nvPr>
        </p:nvGraphicFramePr>
        <p:xfrm>
          <a:off x="767080" y="2790825"/>
          <a:ext cx="10993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560">
                  <a:extLst>
                    <a:ext uri="{9D8B030D-6E8A-4147-A177-3AD203B41FA5}">
                      <a16:colId xmlns:a16="http://schemas.microsoft.com/office/drawing/2014/main" val="2768529231"/>
                    </a:ext>
                  </a:extLst>
                </a:gridCol>
                <a:gridCol w="5496560">
                  <a:extLst>
                    <a:ext uri="{9D8B030D-6E8A-4147-A177-3AD203B41FA5}">
                      <a16:colId xmlns:a16="http://schemas.microsoft.com/office/drawing/2014/main" val="156621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 25_1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30_1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25_3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30_3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67244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9A8C19-2FE4-93D2-3D40-60306161C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63" y="126123"/>
            <a:ext cx="3594538" cy="26308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CEC8420-EF63-3C1F-76AC-5601E8C8F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41" y="3566389"/>
            <a:ext cx="4145560" cy="303410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B3CED77-C061-6E59-EEBC-BD85E531A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29" y="68206"/>
            <a:ext cx="3594538" cy="263081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1DF09A3-984C-849D-300C-DC49512FD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34" y="3699641"/>
            <a:ext cx="3805529" cy="27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1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2185E-4CA2-1F0B-8D9F-60A9848D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" y="-244475"/>
            <a:ext cx="10515600" cy="1325563"/>
          </a:xfrm>
        </p:spPr>
        <p:txBody>
          <a:bodyPr/>
          <a:lstStyle/>
          <a:p>
            <a:r>
              <a:rPr lang="en-GB" dirty="0"/>
              <a:t>BIL t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3D9B260-0A07-D8D5-5588-DCF84E1FB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98436"/>
              </p:ext>
            </p:extLst>
          </p:nvPr>
        </p:nvGraphicFramePr>
        <p:xfrm>
          <a:off x="838200" y="2821305"/>
          <a:ext cx="10993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560">
                  <a:extLst>
                    <a:ext uri="{9D8B030D-6E8A-4147-A177-3AD203B41FA5}">
                      <a16:colId xmlns:a16="http://schemas.microsoft.com/office/drawing/2014/main" val="329961602"/>
                    </a:ext>
                  </a:extLst>
                </a:gridCol>
                <a:gridCol w="5496560">
                  <a:extLst>
                    <a:ext uri="{9D8B030D-6E8A-4147-A177-3AD203B41FA5}">
                      <a16:colId xmlns:a16="http://schemas.microsoft.com/office/drawing/2014/main" val="251801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 25_1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30_1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9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25_3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30_3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329004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C95773-A250-7DCC-B739-E40FB1B55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22" y="182794"/>
            <a:ext cx="3605048" cy="26385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ABCD87-4794-45B1-1959-AEFFF1FC9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14" y="3690686"/>
            <a:ext cx="3990348" cy="29205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513E9C-E826-4247-ABDC-A64B97616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19" y="181608"/>
            <a:ext cx="3514143" cy="25719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828A0E-D0A8-C6FA-45DD-E9E25C9E4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21" y="3630705"/>
            <a:ext cx="3990347" cy="29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0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0AC52-DC20-D6D0-EBB5-46D1C95C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" y="-203835"/>
            <a:ext cx="10515600" cy="1325563"/>
          </a:xfrm>
        </p:spPr>
        <p:txBody>
          <a:bodyPr/>
          <a:lstStyle/>
          <a:p>
            <a:r>
              <a:rPr lang="en-GB" dirty="0"/>
              <a:t>BIL p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B2089E7-E5B2-492C-052D-71CE82347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954100"/>
              </p:ext>
            </p:extLst>
          </p:nvPr>
        </p:nvGraphicFramePr>
        <p:xfrm>
          <a:off x="599440" y="3237865"/>
          <a:ext cx="10993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560">
                  <a:extLst>
                    <a:ext uri="{9D8B030D-6E8A-4147-A177-3AD203B41FA5}">
                      <a16:colId xmlns:a16="http://schemas.microsoft.com/office/drawing/2014/main" val="2768529231"/>
                    </a:ext>
                  </a:extLst>
                </a:gridCol>
                <a:gridCol w="5496560">
                  <a:extLst>
                    <a:ext uri="{9D8B030D-6E8A-4147-A177-3AD203B41FA5}">
                      <a16:colId xmlns:a16="http://schemas.microsoft.com/office/drawing/2014/main" val="156621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 25_1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30_1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25_3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30_3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67244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17A529-D5C0-5BFC-C0D0-A95559B28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2" y="76270"/>
            <a:ext cx="3801162" cy="27820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830886-256F-26C6-7A89-EC44B253D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6" y="4002378"/>
            <a:ext cx="3706568" cy="27128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39FADD-2D19-861A-08C3-0D9EF2E93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26" y="280314"/>
            <a:ext cx="4009762" cy="29347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688E33-61BC-D39F-7101-65CE60019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16" y="4135506"/>
            <a:ext cx="3451518" cy="25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5A7947-524E-45B3-A5CD-988EA511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218" y="4610016"/>
            <a:ext cx="3056067" cy="2238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EEF24A-DC2B-4B15-938B-58263FD9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94" y="12701"/>
            <a:ext cx="2900006" cy="2120900"/>
          </a:xfrm>
          <a:prstGeom prst="rect">
            <a:avLst/>
          </a:prstGeom>
        </p:spPr>
      </p:pic>
      <p:pic>
        <p:nvPicPr>
          <p:cNvPr id="5" name="Рисунок 9">
            <a:extLst>
              <a:ext uri="{FF2B5EF4-FFF2-40B4-BE49-F238E27FC236}">
                <a16:creationId xmlns:a16="http://schemas.microsoft.com/office/drawing/2014/main" id="{4B15415F-704E-4853-87D0-75DDE8BF5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94" y="2133601"/>
            <a:ext cx="2897828" cy="2120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1EEFB7-E0B8-4AF5-AC4E-87E2E12C4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822" y="4613728"/>
            <a:ext cx="3056067" cy="2231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CD0DA0-7431-46F4-BB9F-F3AA6E21CEC8}"/>
              </a:ext>
            </a:extLst>
          </p:cNvPr>
          <p:cNvSpPr txBox="1"/>
          <p:nvPr/>
        </p:nvSpPr>
        <p:spPr>
          <a:xfrm>
            <a:off x="1360714" y="1759216"/>
            <a:ext cx="107006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                                                 APA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PUR                                                  IGA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CHO                                                    BIL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53E98-2199-4B66-B853-026253FFC9D4}"/>
              </a:ext>
            </a:extLst>
          </p:cNvPr>
          <p:cNvSpPr txBox="1"/>
          <p:nvPr/>
        </p:nvSpPr>
        <p:spPr>
          <a:xfrm>
            <a:off x="0" y="6215743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 30_1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37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E2A75-9204-AC09-8F6D-3D0C3F80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82" y="-286517"/>
            <a:ext cx="10515600" cy="1325563"/>
          </a:xfrm>
        </p:spPr>
        <p:txBody>
          <a:bodyPr/>
          <a:lstStyle/>
          <a:p>
            <a:r>
              <a:rPr lang="en-GB" dirty="0"/>
              <a:t>APA t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1AE7B50-D6E2-68C3-85AF-6FD094A62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0486"/>
              </p:ext>
            </p:extLst>
          </p:nvPr>
        </p:nvGraphicFramePr>
        <p:xfrm>
          <a:off x="518160" y="3429000"/>
          <a:ext cx="10993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560">
                  <a:extLst>
                    <a:ext uri="{9D8B030D-6E8A-4147-A177-3AD203B41FA5}">
                      <a16:colId xmlns:a16="http://schemas.microsoft.com/office/drawing/2014/main" val="4053736090"/>
                    </a:ext>
                  </a:extLst>
                </a:gridCol>
                <a:gridCol w="5496560">
                  <a:extLst>
                    <a:ext uri="{9D8B030D-6E8A-4147-A177-3AD203B41FA5}">
                      <a16:colId xmlns:a16="http://schemas.microsoft.com/office/drawing/2014/main" val="3038035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 25_1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30_1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6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25_3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30_3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70933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38D5E5-D591-F77B-FD15-1763BEDCC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03" y="237927"/>
            <a:ext cx="3936437" cy="28810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0AF0FE-B12C-5F75-F3ED-14EB4EDFE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79" y="4297899"/>
            <a:ext cx="3452961" cy="252719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7F17C7-7E06-CE31-42E3-D75363976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53" y="237927"/>
            <a:ext cx="4082444" cy="298791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ECB7B6D-4562-16FE-CB4C-3DC5337CD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60" y="4170680"/>
            <a:ext cx="3452961" cy="25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0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3C27D-03B4-30E6-651B-B573CE13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-153035"/>
            <a:ext cx="10515600" cy="1325563"/>
          </a:xfrm>
        </p:spPr>
        <p:txBody>
          <a:bodyPr/>
          <a:lstStyle/>
          <a:p>
            <a:r>
              <a:rPr lang="en-GB" dirty="0"/>
              <a:t>APA p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853B25F-00BB-EF6E-DA0D-03A94315E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571326"/>
              </p:ext>
            </p:extLst>
          </p:nvPr>
        </p:nvGraphicFramePr>
        <p:xfrm>
          <a:off x="838200" y="2933065"/>
          <a:ext cx="10993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560">
                  <a:extLst>
                    <a:ext uri="{9D8B030D-6E8A-4147-A177-3AD203B41FA5}">
                      <a16:colId xmlns:a16="http://schemas.microsoft.com/office/drawing/2014/main" val="329961602"/>
                    </a:ext>
                  </a:extLst>
                </a:gridCol>
                <a:gridCol w="5496560">
                  <a:extLst>
                    <a:ext uri="{9D8B030D-6E8A-4147-A177-3AD203B41FA5}">
                      <a16:colId xmlns:a16="http://schemas.microsoft.com/office/drawing/2014/main" val="251801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 25_1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30_1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9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25_3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30_3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329004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29FE1-9AE1-ED15-BBEC-7B730AEB9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14" y="188361"/>
            <a:ext cx="3423920" cy="25059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C8DCC8-2E41-9B92-211F-D7FE366AD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83" y="4029766"/>
            <a:ext cx="3637317" cy="26621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3133E8-2420-7B26-597D-4659C049D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50" y="232864"/>
            <a:ext cx="3423920" cy="25059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953CB98-9B98-A5EF-5571-B0986094F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50" y="3674744"/>
            <a:ext cx="4031176" cy="29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0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4E673-19CF-E3A8-F7E3-9A204CE7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-213995"/>
            <a:ext cx="10515600" cy="1325563"/>
          </a:xfrm>
        </p:spPr>
        <p:txBody>
          <a:bodyPr/>
          <a:lstStyle/>
          <a:p>
            <a:r>
              <a:rPr lang="en-GB" dirty="0"/>
              <a:t>PU t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081F922-921C-3AB3-2704-11096B888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693670"/>
              </p:ext>
            </p:extLst>
          </p:nvPr>
        </p:nvGraphicFramePr>
        <p:xfrm>
          <a:off x="838200" y="3298825"/>
          <a:ext cx="10993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560">
                  <a:extLst>
                    <a:ext uri="{9D8B030D-6E8A-4147-A177-3AD203B41FA5}">
                      <a16:colId xmlns:a16="http://schemas.microsoft.com/office/drawing/2014/main" val="329961602"/>
                    </a:ext>
                  </a:extLst>
                </a:gridCol>
                <a:gridCol w="5496560">
                  <a:extLst>
                    <a:ext uri="{9D8B030D-6E8A-4147-A177-3AD203B41FA5}">
                      <a16:colId xmlns:a16="http://schemas.microsoft.com/office/drawing/2014/main" val="251801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 25_1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30_1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9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25_3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30_3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329004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D8B1D7-B669-3E7A-3D6D-DFC3C06D2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110" y="163888"/>
            <a:ext cx="3984358" cy="29161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C869A4-ECCC-F465-DF81-CEAA15C24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72" y="4040505"/>
            <a:ext cx="3625674" cy="26536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22FF69-81E8-A797-EF89-92A026E6D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25" y="233962"/>
            <a:ext cx="3984358" cy="29161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0B6268E-BED6-6A41-C276-E723D1E81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13" y="4060570"/>
            <a:ext cx="3822182" cy="27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9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8BF94-8372-C3F2-F570-01F5F653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183515"/>
            <a:ext cx="10515600" cy="1325563"/>
          </a:xfrm>
        </p:spPr>
        <p:txBody>
          <a:bodyPr/>
          <a:lstStyle/>
          <a:p>
            <a:r>
              <a:rPr lang="en-GB" dirty="0"/>
              <a:t>PU p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CB92C0F-5AFE-549F-B86E-EDDF6C9FF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074828"/>
              </p:ext>
            </p:extLst>
          </p:nvPr>
        </p:nvGraphicFramePr>
        <p:xfrm>
          <a:off x="838200" y="2780665"/>
          <a:ext cx="10993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560">
                  <a:extLst>
                    <a:ext uri="{9D8B030D-6E8A-4147-A177-3AD203B41FA5}">
                      <a16:colId xmlns:a16="http://schemas.microsoft.com/office/drawing/2014/main" val="2768529231"/>
                    </a:ext>
                  </a:extLst>
                </a:gridCol>
                <a:gridCol w="5496560">
                  <a:extLst>
                    <a:ext uri="{9D8B030D-6E8A-4147-A177-3AD203B41FA5}">
                      <a16:colId xmlns:a16="http://schemas.microsoft.com/office/drawing/2014/main" val="156621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 25_1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30_1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25_3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30_3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67244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D432A3-2133-6676-9762-D62FC8B3C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55" y="140950"/>
            <a:ext cx="3606695" cy="26397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97AA7C-BF1E-B30E-1CB8-F0A440B90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61" y="3522345"/>
            <a:ext cx="4092729" cy="29954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51CA1B-9AAC-F506-9DBA-18E8B7762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05" y="115692"/>
            <a:ext cx="3409615" cy="24954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CFC6A1-894B-A2E1-E94D-4DD4E25ED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52" y="3691843"/>
            <a:ext cx="3927399" cy="28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FF30C-6CF8-0D5C-08DB-D97F0ECD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-173355"/>
            <a:ext cx="10515600" cy="1325563"/>
          </a:xfrm>
        </p:spPr>
        <p:txBody>
          <a:bodyPr/>
          <a:lstStyle/>
          <a:p>
            <a:r>
              <a:rPr lang="en-GB" dirty="0"/>
              <a:t>CHO t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1CA0377-81BC-1D19-F3E9-C68C7A449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889541"/>
              </p:ext>
            </p:extLst>
          </p:nvPr>
        </p:nvGraphicFramePr>
        <p:xfrm>
          <a:off x="767080" y="3278505"/>
          <a:ext cx="10993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560">
                  <a:extLst>
                    <a:ext uri="{9D8B030D-6E8A-4147-A177-3AD203B41FA5}">
                      <a16:colId xmlns:a16="http://schemas.microsoft.com/office/drawing/2014/main" val="329961602"/>
                    </a:ext>
                  </a:extLst>
                </a:gridCol>
                <a:gridCol w="5496560">
                  <a:extLst>
                    <a:ext uri="{9D8B030D-6E8A-4147-A177-3AD203B41FA5}">
                      <a16:colId xmlns:a16="http://schemas.microsoft.com/office/drawing/2014/main" val="251801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 25_1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30_1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9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25_3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30_3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329004"/>
                  </a:ext>
                </a:extLst>
              </a:tr>
            </a:tbl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88190D-B8DE-BC1C-2F96-1D9F6C372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47" y="105811"/>
            <a:ext cx="3770053" cy="275927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1C3E3DB-477F-AC69-BEE6-9DA83EDCA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62" y="4135996"/>
            <a:ext cx="3594538" cy="263081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4F81029-56D1-9DCB-996E-1C985202B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71" y="217066"/>
            <a:ext cx="3770053" cy="275927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B9982BA-5081-8F20-6455-C63C5E4E6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038" y="4020185"/>
            <a:ext cx="3679466" cy="2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12B5E-3CD5-431A-3E11-54B60C48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4315"/>
            <a:ext cx="10515600" cy="1325563"/>
          </a:xfrm>
        </p:spPr>
        <p:txBody>
          <a:bodyPr/>
          <a:lstStyle/>
          <a:p>
            <a:r>
              <a:rPr lang="en-GB" dirty="0"/>
              <a:t>CHO p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3090A62-3619-1CCD-6A15-9FAC39D05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818475"/>
              </p:ext>
            </p:extLst>
          </p:nvPr>
        </p:nvGraphicFramePr>
        <p:xfrm>
          <a:off x="838200" y="2780665"/>
          <a:ext cx="10993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560">
                  <a:extLst>
                    <a:ext uri="{9D8B030D-6E8A-4147-A177-3AD203B41FA5}">
                      <a16:colId xmlns:a16="http://schemas.microsoft.com/office/drawing/2014/main" val="2768529231"/>
                    </a:ext>
                  </a:extLst>
                </a:gridCol>
                <a:gridCol w="5496560">
                  <a:extLst>
                    <a:ext uri="{9D8B030D-6E8A-4147-A177-3AD203B41FA5}">
                      <a16:colId xmlns:a16="http://schemas.microsoft.com/office/drawing/2014/main" val="156621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 25_1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30_1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25_3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30_3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67244"/>
                  </a:ext>
                </a:extLst>
              </a:tr>
            </a:tbl>
          </a:graphicData>
        </a:graphic>
      </p:graphicFrame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D881953-6D22-673F-FADE-511AF9510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57" y="136476"/>
            <a:ext cx="3580444" cy="262050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A4BDF09-6398-DD13-403F-0005C0CB9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01" y="3597257"/>
            <a:ext cx="4089023" cy="299272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9B5545E-6D07-81A5-7867-A6E18E3EA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0" y="41986"/>
            <a:ext cx="3639557" cy="266376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55DDC3C-0FD5-393F-2ACF-65DC7BACB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69" y="3594548"/>
            <a:ext cx="4089023" cy="299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3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56CE2-DF71-4871-BD28-BF4DFAF2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-213995"/>
            <a:ext cx="10515600" cy="1325563"/>
          </a:xfrm>
        </p:spPr>
        <p:txBody>
          <a:bodyPr/>
          <a:lstStyle/>
          <a:p>
            <a:r>
              <a:rPr lang="en-GB" dirty="0"/>
              <a:t>DEP t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AB4B6F1-2597-B619-5D55-C86BE852D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307211"/>
              </p:ext>
            </p:extLst>
          </p:nvPr>
        </p:nvGraphicFramePr>
        <p:xfrm>
          <a:off x="838200" y="3058160"/>
          <a:ext cx="10993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560">
                  <a:extLst>
                    <a:ext uri="{9D8B030D-6E8A-4147-A177-3AD203B41FA5}">
                      <a16:colId xmlns:a16="http://schemas.microsoft.com/office/drawing/2014/main" val="329961602"/>
                    </a:ext>
                  </a:extLst>
                </a:gridCol>
                <a:gridCol w="5496560">
                  <a:extLst>
                    <a:ext uri="{9D8B030D-6E8A-4147-A177-3AD203B41FA5}">
                      <a16:colId xmlns:a16="http://schemas.microsoft.com/office/drawing/2014/main" val="251801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 25_1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30_1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9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25_3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 30_3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329004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0B8470-FAAA-2AEE-B4D7-27ACF6ED4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6" y="144296"/>
            <a:ext cx="3788667" cy="27729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1C9783-4130-5C6C-55D3-88F7876B6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48" y="3940804"/>
            <a:ext cx="3710152" cy="27154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14F796-47FB-B813-FE22-06EFDDE8A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59" y="216347"/>
            <a:ext cx="3681600" cy="26945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89EA97-F67B-8E29-23F5-ABAD41293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59" y="3940804"/>
            <a:ext cx="3710152" cy="271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720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118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APA t</vt:lpstr>
      <vt:lpstr>APA p</vt:lpstr>
      <vt:lpstr>PU t</vt:lpstr>
      <vt:lpstr>PU p</vt:lpstr>
      <vt:lpstr>CHO t</vt:lpstr>
      <vt:lpstr>CHO p</vt:lpstr>
      <vt:lpstr>DEP t</vt:lpstr>
      <vt:lpstr>DEP p</vt:lpstr>
      <vt:lpstr>BIL t</vt:lpstr>
      <vt:lpstr>BIL 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Kseniia Tabakova</dc:creator>
  <cp:lastModifiedBy>Кристина</cp:lastModifiedBy>
  <cp:revision>8</cp:revision>
  <dcterms:created xsi:type="dcterms:W3CDTF">2023-12-28T05:41:49Z</dcterms:created>
  <dcterms:modified xsi:type="dcterms:W3CDTF">2024-06-14T10:59:14Z</dcterms:modified>
</cp:coreProperties>
</file>