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4" r:id="rId4"/>
    <p:sldId id="271" r:id="rId5"/>
    <p:sldId id="270" r:id="rId6"/>
    <p:sldId id="269" r:id="rId7"/>
    <p:sldId id="262" r:id="rId8"/>
    <p:sldId id="266" r:id="rId9"/>
    <p:sldId id="260" r:id="rId10"/>
    <p:sldId id="268" r:id="rId11"/>
    <p:sldId id="265" r:id="rId12"/>
    <p:sldId id="267" r:id="rId13"/>
    <p:sldId id="261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&#1050;&#1088;&#1080;&#1089;&#1090;&#1080;&#1085;&#1072;\Desktop\&#1057;&#1090;&#1072;&#1090;&#1100;&#1103;_APA_PUR_IGA_CHO_BIL\Climate%20response_meteo_APA_PUR_IGA_CHO_DEP_BI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&#1050;&#1088;&#1080;&#1089;&#1090;&#1080;&#1085;&#1072;\Desktop\&#1057;&#1090;&#1072;&#1090;&#1100;&#1103;_APA_PUR_IGA_CHO_BIL\Climate%20response_meteo_APA_PUR_IGA_CHO_DEP_BIL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&#1050;&#1088;&#1080;&#1089;&#1090;&#1080;&#1085;&#1072;\Desktop\&#1057;&#1090;&#1072;&#1090;&#1100;&#1103;_APA_PUR_IGA_CHO_BIL\Climate%20response_meteo_APA_PUR_IGA_CHO_DEP_BIL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&#1050;&#1088;&#1080;&#1089;&#1090;&#1080;&#1085;&#1072;\Desktop\&#1057;&#1090;&#1072;&#1090;&#1100;&#1103;_APA_PUR_IGA_CHO_BIL\Climate%20response_meteo_APA_PUR_IGA_CHO_DEP_BIL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&#1050;&#1088;&#1080;&#1089;&#1090;&#1080;&#1085;&#1072;\Desktop\&#1057;&#1090;&#1072;&#1090;&#1100;&#1103;_APA_PUR_IGA_CHO_BIL\Climate%20response_meteo_APA_PUR_IGA_CHO_DEP_BI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endParaRPr lang="ru-RU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44015241091611274"/>
          <c:y val="0.182559109820971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APA!$H$62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APA!$I$61:$Y$61</c:f>
              <c:strCache>
                <c:ptCount val="17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</c:strCache>
            </c:strRef>
          </c:cat>
          <c:val>
            <c:numRef>
              <c:f>APA!$I$62:$Y$62</c:f>
              <c:numCache>
                <c:formatCode>General</c:formatCode>
                <c:ptCount val="17"/>
                <c:pt idx="0">
                  <c:v>-5.8492590973543451E-2</c:v>
                </c:pt>
                <c:pt idx="1">
                  <c:v>0.35805561873864145</c:v>
                </c:pt>
                <c:pt idx="2">
                  <c:v>5.8058232331221291E-3</c:v>
                </c:pt>
                <c:pt idx="3">
                  <c:v>4.1682600502137124E-2</c:v>
                </c:pt>
                <c:pt idx="4">
                  <c:v>-9.6879918872219625E-3</c:v>
                </c:pt>
                <c:pt idx="5">
                  <c:v>7.7451883793176843E-2</c:v>
                </c:pt>
                <c:pt idx="6">
                  <c:v>8.0625772962265432E-2</c:v>
                </c:pt>
                <c:pt idx="7">
                  <c:v>0.18702552378693629</c:v>
                </c:pt>
                <c:pt idx="8">
                  <c:v>7.2890372656520569E-2</c:v>
                </c:pt>
                <c:pt idx="9">
                  <c:v>0.14150116455582765</c:v>
                </c:pt>
                <c:pt idx="10">
                  <c:v>0.23069057683420524</c:v>
                </c:pt>
                <c:pt idx="11">
                  <c:v>0.13849057392666</c:v>
                </c:pt>
                <c:pt idx="12">
                  <c:v>9.410061988575763E-2</c:v>
                </c:pt>
                <c:pt idx="13">
                  <c:v>-0.14480295825233519</c:v>
                </c:pt>
                <c:pt idx="14">
                  <c:v>0.2481139529192799</c:v>
                </c:pt>
                <c:pt idx="15">
                  <c:v>0.10993522988134417</c:v>
                </c:pt>
                <c:pt idx="16">
                  <c:v>2.1273476102006379E-2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A0-4573-A33C-67D08FB33C74}"/>
            </c:ext>
          </c:extLst>
        </c:ser>
        <c:ser>
          <c:idx val="1"/>
          <c:order val="1"/>
          <c:tx>
            <c:strRef>
              <c:f>APA!$H$63</c:f>
              <c:strCache>
                <c:ptCount val="1"/>
                <c:pt idx="0">
                  <c:v>t mean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APA!$I$61:$Y$61</c:f>
              <c:strCache>
                <c:ptCount val="17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</c:strCache>
            </c:strRef>
          </c:cat>
          <c:val>
            <c:numRef>
              <c:f>APA!$I$63:$Y$63</c:f>
              <c:numCache>
                <c:formatCode>General</c:formatCode>
                <c:ptCount val="17"/>
                <c:pt idx="0">
                  <c:v>-8.1715326945968142E-2</c:v>
                </c:pt>
                <c:pt idx="1">
                  <c:v>-5.0947687018668954E-2</c:v>
                </c:pt>
                <c:pt idx="2">
                  <c:v>0.10001651594176458</c:v>
                </c:pt>
                <c:pt idx="3">
                  <c:v>0.19684146486618539</c:v>
                </c:pt>
                <c:pt idx="4">
                  <c:v>0.14769581437354837</c:v>
                </c:pt>
                <c:pt idx="5">
                  <c:v>3.8563780262958355E-2</c:v>
                </c:pt>
                <c:pt idx="6">
                  <c:v>0.13986067072470079</c:v>
                </c:pt>
                <c:pt idx="7">
                  <c:v>7.6051746344369606E-2</c:v>
                </c:pt>
                <c:pt idx="8">
                  <c:v>3.3435324574745219E-2</c:v>
                </c:pt>
                <c:pt idx="9">
                  <c:v>5.6867337098183084E-2</c:v>
                </c:pt>
                <c:pt idx="10">
                  <c:v>3.7593487979018791E-2</c:v>
                </c:pt>
                <c:pt idx="11">
                  <c:v>0.11280310248731978</c:v>
                </c:pt>
                <c:pt idx="12">
                  <c:v>9.8425650573494838E-2</c:v>
                </c:pt>
                <c:pt idx="13">
                  <c:v>0.42759790609066706</c:v>
                </c:pt>
                <c:pt idx="14">
                  <c:v>0.19198046138897254</c:v>
                </c:pt>
                <c:pt idx="15">
                  <c:v>0.13705963546137359</c:v>
                </c:pt>
                <c:pt idx="16">
                  <c:v>0.20092923595921763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A0-4573-A33C-67D08FB33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7676495"/>
        <c:axId val="1257649343"/>
      </c:barChart>
      <c:lineChart>
        <c:grouping val="standard"/>
        <c:varyColors val="0"/>
        <c:ser>
          <c:idx val="2"/>
          <c:order val="2"/>
          <c:tx>
            <c:strRef>
              <c:f>APA!$H$64</c:f>
              <c:strCache>
                <c:ptCount val="1"/>
                <c:pt idx="0">
                  <c:v>pos&lt;0,05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APA!$I$64:$Y$64</c:f>
              <c:numCache>
                <c:formatCode>General</c:formatCode>
                <c:ptCount val="17"/>
                <c:pt idx="0">
                  <c:v>0.20899999999999999</c:v>
                </c:pt>
                <c:pt idx="1">
                  <c:v>0.20899999999999999</c:v>
                </c:pt>
                <c:pt idx="2">
                  <c:v>0.20899999999999999</c:v>
                </c:pt>
                <c:pt idx="3">
                  <c:v>0.20899999999999999</c:v>
                </c:pt>
                <c:pt idx="4">
                  <c:v>0.20899999999999999</c:v>
                </c:pt>
                <c:pt idx="5">
                  <c:v>0.20899999999999999</c:v>
                </c:pt>
                <c:pt idx="6">
                  <c:v>0.20899999999999999</c:v>
                </c:pt>
                <c:pt idx="7">
                  <c:v>0.20899999999999999</c:v>
                </c:pt>
                <c:pt idx="8">
                  <c:v>0.20899999999999999</c:v>
                </c:pt>
                <c:pt idx="9">
                  <c:v>0.20899999999999999</c:v>
                </c:pt>
                <c:pt idx="10">
                  <c:v>0.20899999999999999</c:v>
                </c:pt>
                <c:pt idx="11">
                  <c:v>0.20899999999999999</c:v>
                </c:pt>
                <c:pt idx="12">
                  <c:v>0.20899999999999999</c:v>
                </c:pt>
                <c:pt idx="13">
                  <c:v>0.20899999999999999</c:v>
                </c:pt>
                <c:pt idx="14">
                  <c:v>0.20899999999999999</c:v>
                </c:pt>
                <c:pt idx="15">
                  <c:v>0.20899999999999999</c:v>
                </c:pt>
                <c:pt idx="16">
                  <c:v>0.20899999999999999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A0-4573-A33C-67D08FB33C74}"/>
            </c:ext>
          </c:extLst>
        </c:ser>
        <c:ser>
          <c:idx val="3"/>
          <c:order val="3"/>
          <c:tx>
            <c:strRef>
              <c:f>APA!$H$65</c:f>
              <c:strCache>
                <c:ptCount val="1"/>
                <c:pt idx="0">
                  <c:v>pos&lt;0,01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APA!$I$65:$Y$65</c:f>
              <c:numCache>
                <c:formatCode>General</c:formatCode>
                <c:ptCount val="17"/>
                <c:pt idx="0">
                  <c:v>0.29199999999999998</c:v>
                </c:pt>
                <c:pt idx="1">
                  <c:v>0.29199999999999998</c:v>
                </c:pt>
                <c:pt idx="2">
                  <c:v>0.29199999999999998</c:v>
                </c:pt>
                <c:pt idx="3">
                  <c:v>0.29199999999999998</c:v>
                </c:pt>
                <c:pt idx="4">
                  <c:v>0.29199999999999998</c:v>
                </c:pt>
                <c:pt idx="5">
                  <c:v>0.29199999999999998</c:v>
                </c:pt>
                <c:pt idx="6">
                  <c:v>0.29199999999999998</c:v>
                </c:pt>
                <c:pt idx="7">
                  <c:v>0.29199999999999998</c:v>
                </c:pt>
                <c:pt idx="8">
                  <c:v>0.29199999999999998</c:v>
                </c:pt>
                <c:pt idx="9">
                  <c:v>0.29199999999999998</c:v>
                </c:pt>
                <c:pt idx="10">
                  <c:v>0.29199999999999998</c:v>
                </c:pt>
                <c:pt idx="11">
                  <c:v>0.29199999999999998</c:v>
                </c:pt>
                <c:pt idx="12">
                  <c:v>0.29199999999999998</c:v>
                </c:pt>
                <c:pt idx="13">
                  <c:v>0.29199999999999998</c:v>
                </c:pt>
                <c:pt idx="14">
                  <c:v>0.29199999999999998</c:v>
                </c:pt>
                <c:pt idx="15">
                  <c:v>0.29199999999999998</c:v>
                </c:pt>
                <c:pt idx="16">
                  <c:v>0.29199999999999998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A0-4573-A33C-67D08FB33C74}"/>
            </c:ext>
          </c:extLst>
        </c:ser>
        <c:ser>
          <c:idx val="7"/>
          <c:order val="4"/>
          <c:tx>
            <c:strRef>
              <c:f>APA!$H$66</c:f>
              <c:strCache>
                <c:ptCount val="1"/>
                <c:pt idx="0">
                  <c:v>pos&lt;0,001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APA!$I$66:$Y$66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A0-4573-A33C-67D08FB33C74}"/>
            </c:ext>
          </c:extLst>
        </c:ser>
        <c:ser>
          <c:idx val="4"/>
          <c:order val="5"/>
          <c:tx>
            <c:strRef>
              <c:f>APA!$H$67</c:f>
              <c:strCache>
                <c:ptCount val="1"/>
                <c:pt idx="0">
                  <c:v>neg&lt;0,05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APA!$I$67:$Y$67</c:f>
              <c:numCache>
                <c:formatCode>General</c:formatCode>
                <c:ptCount val="17"/>
                <c:pt idx="0">
                  <c:v>-0.20899999999999999</c:v>
                </c:pt>
                <c:pt idx="1">
                  <c:v>-0.20899999999999999</c:v>
                </c:pt>
                <c:pt idx="2">
                  <c:v>-0.20899999999999999</c:v>
                </c:pt>
                <c:pt idx="3">
                  <c:v>-0.20899999999999999</c:v>
                </c:pt>
                <c:pt idx="4">
                  <c:v>-0.20899999999999999</c:v>
                </c:pt>
                <c:pt idx="5">
                  <c:v>-0.20899999999999999</c:v>
                </c:pt>
                <c:pt idx="6">
                  <c:v>-0.20899999999999999</c:v>
                </c:pt>
                <c:pt idx="7">
                  <c:v>-0.20899999999999999</c:v>
                </c:pt>
                <c:pt idx="8">
                  <c:v>-0.20899999999999999</c:v>
                </c:pt>
                <c:pt idx="9">
                  <c:v>-0.20899999999999999</c:v>
                </c:pt>
                <c:pt idx="10">
                  <c:v>-0.20899999999999999</c:v>
                </c:pt>
                <c:pt idx="11">
                  <c:v>-0.20899999999999999</c:v>
                </c:pt>
                <c:pt idx="12">
                  <c:v>-0.20899999999999999</c:v>
                </c:pt>
                <c:pt idx="13">
                  <c:v>-0.20899999999999999</c:v>
                </c:pt>
                <c:pt idx="14">
                  <c:v>-0.20899999999999999</c:v>
                </c:pt>
                <c:pt idx="15">
                  <c:v>-0.20899999999999999</c:v>
                </c:pt>
                <c:pt idx="16">
                  <c:v>-0.20899999999999999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4A0-4573-A33C-67D08FB33C74}"/>
            </c:ext>
          </c:extLst>
        </c:ser>
        <c:ser>
          <c:idx val="5"/>
          <c:order val="6"/>
          <c:tx>
            <c:strRef>
              <c:f>APA!$H$68</c:f>
              <c:strCache>
                <c:ptCount val="1"/>
                <c:pt idx="0">
                  <c:v>neg&lt;0,01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APA!$I$68:$Y$68</c:f>
              <c:numCache>
                <c:formatCode>General</c:formatCode>
                <c:ptCount val="17"/>
                <c:pt idx="0">
                  <c:v>-0.29199999999999998</c:v>
                </c:pt>
                <c:pt idx="1">
                  <c:v>-0.29199999999999998</c:v>
                </c:pt>
                <c:pt idx="2">
                  <c:v>-0.29199999999999998</c:v>
                </c:pt>
                <c:pt idx="3">
                  <c:v>-0.29199999999999998</c:v>
                </c:pt>
                <c:pt idx="4">
                  <c:v>-0.29199999999999998</c:v>
                </c:pt>
                <c:pt idx="5">
                  <c:v>-0.29199999999999998</c:v>
                </c:pt>
                <c:pt idx="6">
                  <c:v>-0.29199999999999998</c:v>
                </c:pt>
                <c:pt idx="7">
                  <c:v>-0.29199999999999998</c:v>
                </c:pt>
                <c:pt idx="8">
                  <c:v>-0.29199999999999998</c:v>
                </c:pt>
                <c:pt idx="9">
                  <c:v>-0.29199999999999998</c:v>
                </c:pt>
                <c:pt idx="10">
                  <c:v>-0.29199999999999998</c:v>
                </c:pt>
                <c:pt idx="11">
                  <c:v>-0.29199999999999998</c:v>
                </c:pt>
                <c:pt idx="12">
                  <c:v>-0.29199999999999998</c:v>
                </c:pt>
                <c:pt idx="13">
                  <c:v>-0.29199999999999998</c:v>
                </c:pt>
                <c:pt idx="14">
                  <c:v>-0.29199999999999998</c:v>
                </c:pt>
                <c:pt idx="15">
                  <c:v>-0.29199999999999998</c:v>
                </c:pt>
                <c:pt idx="16">
                  <c:v>-0.29199999999999998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4A0-4573-A33C-67D08FB33C74}"/>
            </c:ext>
          </c:extLst>
        </c:ser>
        <c:ser>
          <c:idx val="6"/>
          <c:order val="7"/>
          <c:tx>
            <c:strRef>
              <c:f>APA!$H$69</c:f>
              <c:strCache>
                <c:ptCount val="1"/>
                <c:pt idx="0">
                  <c:v>neg&lt;0,001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APA!$I$69:$Y$69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4A0-4573-A33C-67D08FB33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7676495"/>
        <c:axId val="1257649343"/>
      </c:lineChart>
      <c:catAx>
        <c:axId val="1257676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Month</a:t>
                </a:r>
                <a:endParaRPr lang="ru-RU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257649343"/>
        <c:crosses val="autoZero"/>
        <c:auto val="1"/>
        <c:lblAlgn val="ctr"/>
        <c:lblOffset val="100"/>
        <c:noMultiLvlLbl val="0"/>
      </c:catAx>
      <c:valAx>
        <c:axId val="1257649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 Pearson correlation</a:t>
                </a:r>
                <a:endParaRPr lang="ru-RU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57676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</a:t>
            </a:r>
            <a:endParaRPr lang="ru-RU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41722880101944576"/>
          <c:y val="0.2478344227462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7696691499076797"/>
          <c:y val="0.21233607672744675"/>
          <c:w val="0.56602552179062382"/>
          <c:h val="0.650365337512551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PUR!$H$59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PUR!$I$58:$Y$58</c:f>
              <c:strCache>
                <c:ptCount val="17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</c:strCache>
            </c:strRef>
          </c:cat>
          <c:val>
            <c:numRef>
              <c:f>PUR!$I$59:$Y$59</c:f>
              <c:numCache>
                <c:formatCode>General</c:formatCode>
                <c:ptCount val="17"/>
                <c:pt idx="0">
                  <c:v>0.11453921233991125</c:v>
                </c:pt>
                <c:pt idx="1">
                  <c:v>0.13274580567863686</c:v>
                </c:pt>
                <c:pt idx="2">
                  <c:v>0.1845909587374327</c:v>
                </c:pt>
                <c:pt idx="3">
                  <c:v>-3.6186756633246858E-2</c:v>
                </c:pt>
                <c:pt idx="4">
                  <c:v>-0.13998571332767762</c:v>
                </c:pt>
                <c:pt idx="5">
                  <c:v>0.23570574559101326</c:v>
                </c:pt>
                <c:pt idx="6">
                  <c:v>-0.16871501578244544</c:v>
                </c:pt>
                <c:pt idx="7">
                  <c:v>1.3604842950177116E-3</c:v>
                </c:pt>
                <c:pt idx="8">
                  <c:v>-0.20124904968242555</c:v>
                </c:pt>
                <c:pt idx="9">
                  <c:v>-9.067323654039959E-2</c:v>
                </c:pt>
                <c:pt idx="10">
                  <c:v>9.0073995014513297E-2</c:v>
                </c:pt>
                <c:pt idx="11">
                  <c:v>-0.28456056557527676</c:v>
                </c:pt>
                <c:pt idx="12">
                  <c:v>-3.3151550175126054E-2</c:v>
                </c:pt>
                <c:pt idx="13">
                  <c:v>-9.1097954228426023E-2</c:v>
                </c:pt>
                <c:pt idx="14">
                  <c:v>-0.14182977700092733</c:v>
                </c:pt>
                <c:pt idx="15">
                  <c:v>6.7791073262801385E-2</c:v>
                </c:pt>
                <c:pt idx="16">
                  <c:v>-5.6340584231302282E-2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51-41BE-87EA-92F11C4F7B35}"/>
            </c:ext>
          </c:extLst>
        </c:ser>
        <c:ser>
          <c:idx val="1"/>
          <c:order val="1"/>
          <c:tx>
            <c:strRef>
              <c:f>PUR!$H$60</c:f>
              <c:strCache>
                <c:ptCount val="1"/>
                <c:pt idx="0">
                  <c:v>t mean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PUR!$I$58:$Y$58</c:f>
              <c:strCache>
                <c:ptCount val="17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</c:strCache>
            </c:strRef>
          </c:cat>
          <c:val>
            <c:numRef>
              <c:f>PUR!$I$60:$Y$60</c:f>
              <c:numCache>
                <c:formatCode>General</c:formatCode>
                <c:ptCount val="17"/>
                <c:pt idx="0">
                  <c:v>9.3564716560007838E-2</c:v>
                </c:pt>
                <c:pt idx="1">
                  <c:v>-9.2409423244857375E-2</c:v>
                </c:pt>
                <c:pt idx="2">
                  <c:v>-1.6637060464407423E-3</c:v>
                </c:pt>
                <c:pt idx="3">
                  <c:v>4.2802130969213766E-2</c:v>
                </c:pt>
                <c:pt idx="4">
                  <c:v>1.0761877229056671E-2</c:v>
                </c:pt>
                <c:pt idx="5">
                  <c:v>5.1494304896454068E-2</c:v>
                </c:pt>
                <c:pt idx="6">
                  <c:v>0.11239948920767497</c:v>
                </c:pt>
                <c:pt idx="7">
                  <c:v>0.17393236354360053</c:v>
                </c:pt>
                <c:pt idx="8">
                  <c:v>6.9394140851721547E-2</c:v>
                </c:pt>
                <c:pt idx="9">
                  <c:v>-5.7103904287788304E-2</c:v>
                </c:pt>
                <c:pt idx="10">
                  <c:v>-3.7926239194465604E-2</c:v>
                </c:pt>
                <c:pt idx="11">
                  <c:v>4.2527174349703323E-2</c:v>
                </c:pt>
                <c:pt idx="12">
                  <c:v>0.44357613100519033</c:v>
                </c:pt>
                <c:pt idx="13">
                  <c:v>0.45254191939799349</c:v>
                </c:pt>
                <c:pt idx="14">
                  <c:v>8.3336844726565995E-2</c:v>
                </c:pt>
                <c:pt idx="15">
                  <c:v>-7.6540402873255906E-2</c:v>
                </c:pt>
                <c:pt idx="16">
                  <c:v>6.8564850567149505E-2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51-41BE-87EA-92F11C4F7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7676495"/>
        <c:axId val="1257649343"/>
      </c:barChart>
      <c:lineChart>
        <c:grouping val="standard"/>
        <c:varyColors val="0"/>
        <c:ser>
          <c:idx val="2"/>
          <c:order val="2"/>
          <c:tx>
            <c:strRef>
              <c:f>PUR!$H$61</c:f>
              <c:strCache>
                <c:ptCount val="1"/>
                <c:pt idx="0">
                  <c:v>pos&lt;0,05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PUR!$I$61:$Y$61</c:f>
              <c:numCache>
                <c:formatCode>General</c:formatCode>
                <c:ptCount val="17"/>
                <c:pt idx="0">
                  <c:v>0.20899999999999999</c:v>
                </c:pt>
                <c:pt idx="1">
                  <c:v>0.20899999999999999</c:v>
                </c:pt>
                <c:pt idx="2">
                  <c:v>0.20899999999999999</c:v>
                </c:pt>
                <c:pt idx="3">
                  <c:v>0.20899999999999999</c:v>
                </c:pt>
                <c:pt idx="4">
                  <c:v>0.20899999999999999</c:v>
                </c:pt>
                <c:pt idx="5">
                  <c:v>0.20899999999999999</c:v>
                </c:pt>
                <c:pt idx="6">
                  <c:v>0.20899999999999999</c:v>
                </c:pt>
                <c:pt idx="7">
                  <c:v>0.20899999999999999</c:v>
                </c:pt>
                <c:pt idx="8">
                  <c:v>0.20899999999999999</c:v>
                </c:pt>
                <c:pt idx="9">
                  <c:v>0.20899999999999999</c:v>
                </c:pt>
                <c:pt idx="10">
                  <c:v>0.20899999999999999</c:v>
                </c:pt>
                <c:pt idx="11">
                  <c:v>0.20899999999999999</c:v>
                </c:pt>
                <c:pt idx="12">
                  <c:v>0.20899999999999999</c:v>
                </c:pt>
                <c:pt idx="13">
                  <c:v>0.20899999999999999</c:v>
                </c:pt>
                <c:pt idx="14">
                  <c:v>0.20899999999999999</c:v>
                </c:pt>
                <c:pt idx="15">
                  <c:v>0.20899999999999999</c:v>
                </c:pt>
                <c:pt idx="16">
                  <c:v>0.20899999999999999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51-41BE-87EA-92F11C4F7B35}"/>
            </c:ext>
          </c:extLst>
        </c:ser>
        <c:ser>
          <c:idx val="3"/>
          <c:order val="3"/>
          <c:tx>
            <c:strRef>
              <c:f>PUR!$H$62</c:f>
              <c:strCache>
                <c:ptCount val="1"/>
                <c:pt idx="0">
                  <c:v>pos&lt;0,01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PUR!$I$62:$Y$62</c:f>
              <c:numCache>
                <c:formatCode>General</c:formatCode>
                <c:ptCount val="17"/>
                <c:pt idx="0">
                  <c:v>0.29199999999999998</c:v>
                </c:pt>
                <c:pt idx="1">
                  <c:v>0.29199999999999998</c:v>
                </c:pt>
                <c:pt idx="2">
                  <c:v>0.29199999999999998</c:v>
                </c:pt>
                <c:pt idx="3">
                  <c:v>0.29199999999999998</c:v>
                </c:pt>
                <c:pt idx="4">
                  <c:v>0.29199999999999998</c:v>
                </c:pt>
                <c:pt idx="5">
                  <c:v>0.29199999999999998</c:v>
                </c:pt>
                <c:pt idx="6">
                  <c:v>0.29199999999999998</c:v>
                </c:pt>
                <c:pt idx="7">
                  <c:v>0.29199999999999998</c:v>
                </c:pt>
                <c:pt idx="8">
                  <c:v>0.29199999999999998</c:v>
                </c:pt>
                <c:pt idx="9">
                  <c:v>0.29199999999999998</c:v>
                </c:pt>
                <c:pt idx="10">
                  <c:v>0.29199999999999998</c:v>
                </c:pt>
                <c:pt idx="11">
                  <c:v>0.29199999999999998</c:v>
                </c:pt>
                <c:pt idx="12">
                  <c:v>0.29199999999999998</c:v>
                </c:pt>
                <c:pt idx="13">
                  <c:v>0.29199999999999998</c:v>
                </c:pt>
                <c:pt idx="14">
                  <c:v>0.29199999999999998</c:v>
                </c:pt>
                <c:pt idx="15">
                  <c:v>0.29199999999999998</c:v>
                </c:pt>
                <c:pt idx="16">
                  <c:v>0.29199999999999998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51-41BE-87EA-92F11C4F7B35}"/>
            </c:ext>
          </c:extLst>
        </c:ser>
        <c:ser>
          <c:idx val="7"/>
          <c:order val="4"/>
          <c:tx>
            <c:strRef>
              <c:f>PUR!$H$63</c:f>
              <c:strCache>
                <c:ptCount val="1"/>
                <c:pt idx="0">
                  <c:v>pos&lt;0,001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PUR!$I$63:$Y$63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251-41BE-87EA-92F11C4F7B35}"/>
            </c:ext>
          </c:extLst>
        </c:ser>
        <c:ser>
          <c:idx val="4"/>
          <c:order val="5"/>
          <c:tx>
            <c:strRef>
              <c:f>PUR!$H$64</c:f>
              <c:strCache>
                <c:ptCount val="1"/>
                <c:pt idx="0">
                  <c:v>neg&lt;0,05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PUR!$I$64:$Y$64</c:f>
              <c:numCache>
                <c:formatCode>General</c:formatCode>
                <c:ptCount val="17"/>
                <c:pt idx="0">
                  <c:v>-0.20899999999999999</c:v>
                </c:pt>
                <c:pt idx="1">
                  <c:v>-0.20899999999999999</c:v>
                </c:pt>
                <c:pt idx="2">
                  <c:v>-0.20899999999999999</c:v>
                </c:pt>
                <c:pt idx="3">
                  <c:v>-0.20899999999999999</c:v>
                </c:pt>
                <c:pt idx="4">
                  <c:v>-0.20899999999999999</c:v>
                </c:pt>
                <c:pt idx="5">
                  <c:v>-0.20899999999999999</c:v>
                </c:pt>
                <c:pt idx="6">
                  <c:v>-0.20899999999999999</c:v>
                </c:pt>
                <c:pt idx="7">
                  <c:v>-0.20899999999999999</c:v>
                </c:pt>
                <c:pt idx="8">
                  <c:v>-0.20899999999999999</c:v>
                </c:pt>
                <c:pt idx="9">
                  <c:v>-0.20899999999999999</c:v>
                </c:pt>
                <c:pt idx="10">
                  <c:v>-0.20899999999999999</c:v>
                </c:pt>
                <c:pt idx="11">
                  <c:v>-0.20899999999999999</c:v>
                </c:pt>
                <c:pt idx="12">
                  <c:v>-0.20899999999999999</c:v>
                </c:pt>
                <c:pt idx="13">
                  <c:v>-0.20899999999999999</c:v>
                </c:pt>
                <c:pt idx="14">
                  <c:v>-0.20899999999999999</c:v>
                </c:pt>
                <c:pt idx="15">
                  <c:v>-0.20899999999999999</c:v>
                </c:pt>
                <c:pt idx="16">
                  <c:v>-0.20899999999999999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251-41BE-87EA-92F11C4F7B35}"/>
            </c:ext>
          </c:extLst>
        </c:ser>
        <c:ser>
          <c:idx val="5"/>
          <c:order val="6"/>
          <c:tx>
            <c:strRef>
              <c:f>PUR!$H$65</c:f>
              <c:strCache>
                <c:ptCount val="1"/>
                <c:pt idx="0">
                  <c:v>neg&lt;0,01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PUR!$I$65:$Y$65</c:f>
              <c:numCache>
                <c:formatCode>General</c:formatCode>
                <c:ptCount val="17"/>
                <c:pt idx="0">
                  <c:v>-0.29199999999999998</c:v>
                </c:pt>
                <c:pt idx="1">
                  <c:v>-0.29199999999999998</c:v>
                </c:pt>
                <c:pt idx="2">
                  <c:v>-0.29199999999999998</c:v>
                </c:pt>
                <c:pt idx="3">
                  <c:v>-0.29199999999999998</c:v>
                </c:pt>
                <c:pt idx="4">
                  <c:v>-0.29199999999999998</c:v>
                </c:pt>
                <c:pt idx="5">
                  <c:v>-0.29199999999999998</c:v>
                </c:pt>
                <c:pt idx="6">
                  <c:v>-0.29199999999999998</c:v>
                </c:pt>
                <c:pt idx="7">
                  <c:v>-0.29199999999999998</c:v>
                </c:pt>
                <c:pt idx="8">
                  <c:v>-0.29199999999999998</c:v>
                </c:pt>
                <c:pt idx="9">
                  <c:v>-0.29199999999999998</c:v>
                </c:pt>
                <c:pt idx="10">
                  <c:v>-0.29199999999999998</c:v>
                </c:pt>
                <c:pt idx="11">
                  <c:v>-0.29199999999999998</c:v>
                </c:pt>
                <c:pt idx="12">
                  <c:v>-0.29199999999999998</c:v>
                </c:pt>
                <c:pt idx="13">
                  <c:v>-0.29199999999999998</c:v>
                </c:pt>
                <c:pt idx="14">
                  <c:v>-0.29199999999999998</c:v>
                </c:pt>
                <c:pt idx="15">
                  <c:v>-0.29199999999999998</c:v>
                </c:pt>
                <c:pt idx="16">
                  <c:v>-0.29199999999999998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251-41BE-87EA-92F11C4F7B35}"/>
            </c:ext>
          </c:extLst>
        </c:ser>
        <c:ser>
          <c:idx val="6"/>
          <c:order val="7"/>
          <c:tx>
            <c:strRef>
              <c:f>PUR!$H$66</c:f>
              <c:strCache>
                <c:ptCount val="1"/>
                <c:pt idx="0">
                  <c:v>neg&lt;0,001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PUR!$I$66:$Y$66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251-41BE-87EA-92F11C4F7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7676495"/>
        <c:axId val="1257649343"/>
      </c:lineChart>
      <c:catAx>
        <c:axId val="1257676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Month</a:t>
                </a:r>
                <a:endParaRPr lang="ru-RU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257649343"/>
        <c:crosses val="autoZero"/>
        <c:auto val="1"/>
        <c:lblAlgn val="ctr"/>
        <c:lblOffset val="100"/>
        <c:noMultiLvlLbl val="0"/>
      </c:catAx>
      <c:valAx>
        <c:axId val="1257649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 Pearson correlation</a:t>
                </a:r>
                <a:endParaRPr lang="ru-RU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57676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IGA</a:t>
            </a:r>
            <a:endParaRPr lang="ru-RU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4423273953134812"/>
          <c:y val="0.214505522110872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IGA!$H$59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IGA!$I$58:$Y$58</c:f>
              <c:strCache>
                <c:ptCount val="17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</c:strCache>
            </c:strRef>
          </c:cat>
          <c:val>
            <c:numRef>
              <c:f>IGA!$I$59:$Y$59</c:f>
              <c:numCache>
                <c:formatCode>General</c:formatCode>
                <c:ptCount val="17"/>
                <c:pt idx="0">
                  <c:v>0.1243135641529759</c:v>
                </c:pt>
                <c:pt idx="1">
                  <c:v>0.12811199775947352</c:v>
                </c:pt>
                <c:pt idx="2">
                  <c:v>0.10983561378691331</c:v>
                </c:pt>
                <c:pt idx="3">
                  <c:v>-2.6991333529410928E-2</c:v>
                </c:pt>
                <c:pt idx="4">
                  <c:v>1.9900318498234267E-2</c:v>
                </c:pt>
                <c:pt idx="5">
                  <c:v>4.0442930203950338E-2</c:v>
                </c:pt>
                <c:pt idx="6">
                  <c:v>3.4279033805847001E-2</c:v>
                </c:pt>
                <c:pt idx="7">
                  <c:v>-1.8443433958564112E-2</c:v>
                </c:pt>
                <c:pt idx="8">
                  <c:v>0.12041436042291656</c:v>
                </c:pt>
                <c:pt idx="9">
                  <c:v>1.9165271389414991E-2</c:v>
                </c:pt>
                <c:pt idx="10">
                  <c:v>-0.15933218758390261</c:v>
                </c:pt>
                <c:pt idx="11">
                  <c:v>-1.1553699274339094E-2</c:v>
                </c:pt>
                <c:pt idx="12">
                  <c:v>-0.10442428262183576</c:v>
                </c:pt>
                <c:pt idx="13">
                  <c:v>-0.19188093765691397</c:v>
                </c:pt>
                <c:pt idx="14">
                  <c:v>-0.12019108788295205</c:v>
                </c:pt>
                <c:pt idx="15">
                  <c:v>-8.4735921596641589E-2</c:v>
                </c:pt>
                <c:pt idx="16">
                  <c:v>-0.15940396471832358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C1-420E-A7BE-84BADDAED366}"/>
            </c:ext>
          </c:extLst>
        </c:ser>
        <c:ser>
          <c:idx val="1"/>
          <c:order val="1"/>
          <c:tx>
            <c:strRef>
              <c:f>IGA!$H$60</c:f>
              <c:strCache>
                <c:ptCount val="1"/>
                <c:pt idx="0">
                  <c:v>t mean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IGA!$I$58:$Y$58</c:f>
              <c:strCache>
                <c:ptCount val="17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</c:strCache>
            </c:strRef>
          </c:cat>
          <c:val>
            <c:numRef>
              <c:f>IGA!$I$60:$Y$60</c:f>
              <c:numCache>
                <c:formatCode>General</c:formatCode>
                <c:ptCount val="17"/>
                <c:pt idx="0">
                  <c:v>5.2759269465501628E-2</c:v>
                </c:pt>
                <c:pt idx="1">
                  <c:v>-0.44722473133239088</c:v>
                </c:pt>
                <c:pt idx="2">
                  <c:v>-2.0373268518654824E-2</c:v>
                </c:pt>
                <c:pt idx="3">
                  <c:v>0.11928424245199216</c:v>
                </c:pt>
                <c:pt idx="4">
                  <c:v>4.4912811471980701E-2</c:v>
                </c:pt>
                <c:pt idx="5">
                  <c:v>5.6013455318536182E-3</c:v>
                </c:pt>
                <c:pt idx="6">
                  <c:v>-4.3089007730562111E-3</c:v>
                </c:pt>
                <c:pt idx="7">
                  <c:v>-4.8678864388808557E-2</c:v>
                </c:pt>
                <c:pt idx="8">
                  <c:v>-5.0805290877504745E-2</c:v>
                </c:pt>
                <c:pt idx="9">
                  <c:v>6.9143138746339178E-2</c:v>
                </c:pt>
                <c:pt idx="10">
                  <c:v>-0.26274150312842526</c:v>
                </c:pt>
                <c:pt idx="11">
                  <c:v>-0.207216388679832</c:v>
                </c:pt>
                <c:pt idx="12">
                  <c:v>0.3641605476345145</c:v>
                </c:pt>
                <c:pt idx="13">
                  <c:v>0.45595806998307775</c:v>
                </c:pt>
                <c:pt idx="14">
                  <c:v>-5.0012758739117903E-2</c:v>
                </c:pt>
                <c:pt idx="15">
                  <c:v>-3.6094370936585914E-2</c:v>
                </c:pt>
                <c:pt idx="16">
                  <c:v>-6.6002089286442037E-2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C1-420E-A7BE-84BADDAED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7676495"/>
        <c:axId val="1257649343"/>
      </c:barChart>
      <c:lineChart>
        <c:grouping val="standard"/>
        <c:varyColors val="0"/>
        <c:ser>
          <c:idx val="2"/>
          <c:order val="2"/>
          <c:tx>
            <c:strRef>
              <c:f>IGA!$H$61</c:f>
              <c:strCache>
                <c:ptCount val="1"/>
                <c:pt idx="0">
                  <c:v>pos&lt;0,05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IGA!$I$61:$Y$61</c:f>
              <c:numCache>
                <c:formatCode>General</c:formatCode>
                <c:ptCount val="17"/>
                <c:pt idx="0">
                  <c:v>0.20899999999999999</c:v>
                </c:pt>
                <c:pt idx="1">
                  <c:v>0.20899999999999999</c:v>
                </c:pt>
                <c:pt idx="2">
                  <c:v>0.20899999999999999</c:v>
                </c:pt>
                <c:pt idx="3">
                  <c:v>0.20899999999999999</c:v>
                </c:pt>
                <c:pt idx="4">
                  <c:v>0.20899999999999999</c:v>
                </c:pt>
                <c:pt idx="5">
                  <c:v>0.20899999999999999</c:v>
                </c:pt>
                <c:pt idx="6">
                  <c:v>0.20899999999999999</c:v>
                </c:pt>
                <c:pt idx="7">
                  <c:v>0.20899999999999999</c:v>
                </c:pt>
                <c:pt idx="8">
                  <c:v>0.20899999999999999</c:v>
                </c:pt>
                <c:pt idx="9">
                  <c:v>0.20899999999999999</c:v>
                </c:pt>
                <c:pt idx="10">
                  <c:v>0.20899999999999999</c:v>
                </c:pt>
                <c:pt idx="11">
                  <c:v>0.20899999999999999</c:v>
                </c:pt>
                <c:pt idx="12">
                  <c:v>0.20899999999999999</c:v>
                </c:pt>
                <c:pt idx="13">
                  <c:v>0.20899999999999999</c:v>
                </c:pt>
                <c:pt idx="14">
                  <c:v>0.20899999999999999</c:v>
                </c:pt>
                <c:pt idx="15">
                  <c:v>0.20899999999999999</c:v>
                </c:pt>
                <c:pt idx="16">
                  <c:v>0.20899999999999999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C1-420E-A7BE-84BADDAED366}"/>
            </c:ext>
          </c:extLst>
        </c:ser>
        <c:ser>
          <c:idx val="3"/>
          <c:order val="3"/>
          <c:tx>
            <c:strRef>
              <c:f>IGA!$H$62</c:f>
              <c:strCache>
                <c:ptCount val="1"/>
                <c:pt idx="0">
                  <c:v>pos&lt;0,01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IGA!$I$62:$Y$62</c:f>
              <c:numCache>
                <c:formatCode>General</c:formatCode>
                <c:ptCount val="17"/>
                <c:pt idx="0">
                  <c:v>0.29199999999999998</c:v>
                </c:pt>
                <c:pt idx="1">
                  <c:v>0.29199999999999998</c:v>
                </c:pt>
                <c:pt idx="2">
                  <c:v>0.29199999999999998</c:v>
                </c:pt>
                <c:pt idx="3">
                  <c:v>0.29199999999999998</c:v>
                </c:pt>
                <c:pt idx="4">
                  <c:v>0.29199999999999998</c:v>
                </c:pt>
                <c:pt idx="5">
                  <c:v>0.29199999999999998</c:v>
                </c:pt>
                <c:pt idx="6">
                  <c:v>0.29199999999999998</c:v>
                </c:pt>
                <c:pt idx="7">
                  <c:v>0.29199999999999998</c:v>
                </c:pt>
                <c:pt idx="8">
                  <c:v>0.29199999999999998</c:v>
                </c:pt>
                <c:pt idx="9">
                  <c:v>0.29199999999999998</c:v>
                </c:pt>
                <c:pt idx="10">
                  <c:v>0.29199999999999998</c:v>
                </c:pt>
                <c:pt idx="11">
                  <c:v>0.29199999999999998</c:v>
                </c:pt>
                <c:pt idx="12">
                  <c:v>0.29199999999999998</c:v>
                </c:pt>
                <c:pt idx="13">
                  <c:v>0.29199999999999998</c:v>
                </c:pt>
                <c:pt idx="14">
                  <c:v>0.29199999999999998</c:v>
                </c:pt>
                <c:pt idx="15">
                  <c:v>0.29199999999999998</c:v>
                </c:pt>
                <c:pt idx="16">
                  <c:v>0.29199999999999998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C1-420E-A7BE-84BADDAED366}"/>
            </c:ext>
          </c:extLst>
        </c:ser>
        <c:ser>
          <c:idx val="7"/>
          <c:order val="4"/>
          <c:tx>
            <c:strRef>
              <c:f>IGA!$H$63</c:f>
              <c:strCache>
                <c:ptCount val="1"/>
                <c:pt idx="0">
                  <c:v>pos&lt;0,001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IGA!$I$63:$Y$63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8C1-420E-A7BE-84BADDAED366}"/>
            </c:ext>
          </c:extLst>
        </c:ser>
        <c:ser>
          <c:idx val="4"/>
          <c:order val="5"/>
          <c:tx>
            <c:strRef>
              <c:f>IGA!$H$64</c:f>
              <c:strCache>
                <c:ptCount val="1"/>
                <c:pt idx="0">
                  <c:v>neg&lt;0,05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IGA!$I$64:$Y$64</c:f>
              <c:numCache>
                <c:formatCode>General</c:formatCode>
                <c:ptCount val="17"/>
                <c:pt idx="0">
                  <c:v>-0.20899999999999999</c:v>
                </c:pt>
                <c:pt idx="1">
                  <c:v>-0.20899999999999999</c:v>
                </c:pt>
                <c:pt idx="2">
                  <c:v>-0.20899999999999999</c:v>
                </c:pt>
                <c:pt idx="3">
                  <c:v>-0.20899999999999999</c:v>
                </c:pt>
                <c:pt idx="4">
                  <c:v>-0.20899999999999999</c:v>
                </c:pt>
                <c:pt idx="5">
                  <c:v>-0.20899999999999999</c:v>
                </c:pt>
                <c:pt idx="6">
                  <c:v>-0.20899999999999999</c:v>
                </c:pt>
                <c:pt idx="7">
                  <c:v>-0.20899999999999999</c:v>
                </c:pt>
                <c:pt idx="8">
                  <c:v>-0.20899999999999999</c:v>
                </c:pt>
                <c:pt idx="9">
                  <c:v>-0.20899999999999999</c:v>
                </c:pt>
                <c:pt idx="10">
                  <c:v>-0.20899999999999999</c:v>
                </c:pt>
                <c:pt idx="11">
                  <c:v>-0.20899999999999999</c:v>
                </c:pt>
                <c:pt idx="12">
                  <c:v>-0.20899999999999999</c:v>
                </c:pt>
                <c:pt idx="13">
                  <c:v>-0.20899999999999999</c:v>
                </c:pt>
                <c:pt idx="14">
                  <c:v>-0.20899999999999999</c:v>
                </c:pt>
                <c:pt idx="15">
                  <c:v>-0.20899999999999999</c:v>
                </c:pt>
                <c:pt idx="16">
                  <c:v>-0.20899999999999999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8C1-420E-A7BE-84BADDAED366}"/>
            </c:ext>
          </c:extLst>
        </c:ser>
        <c:ser>
          <c:idx val="5"/>
          <c:order val="6"/>
          <c:tx>
            <c:strRef>
              <c:f>IGA!$H$65</c:f>
              <c:strCache>
                <c:ptCount val="1"/>
                <c:pt idx="0">
                  <c:v>neg&lt;0,01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IGA!$I$65:$Y$65</c:f>
              <c:numCache>
                <c:formatCode>General</c:formatCode>
                <c:ptCount val="17"/>
                <c:pt idx="0">
                  <c:v>-0.29199999999999998</c:v>
                </c:pt>
                <c:pt idx="1">
                  <c:v>-0.29199999999999998</c:v>
                </c:pt>
                <c:pt idx="2">
                  <c:v>-0.29199999999999998</c:v>
                </c:pt>
                <c:pt idx="3">
                  <c:v>-0.29199999999999998</c:v>
                </c:pt>
                <c:pt idx="4">
                  <c:v>-0.29199999999999998</c:v>
                </c:pt>
                <c:pt idx="5">
                  <c:v>-0.29199999999999998</c:v>
                </c:pt>
                <c:pt idx="6">
                  <c:v>-0.29199999999999998</c:v>
                </c:pt>
                <c:pt idx="7">
                  <c:v>-0.29199999999999998</c:v>
                </c:pt>
                <c:pt idx="8">
                  <c:v>-0.29199999999999998</c:v>
                </c:pt>
                <c:pt idx="9">
                  <c:v>-0.29199999999999998</c:v>
                </c:pt>
                <c:pt idx="10">
                  <c:v>-0.29199999999999998</c:v>
                </c:pt>
                <c:pt idx="11">
                  <c:v>-0.29199999999999998</c:v>
                </c:pt>
                <c:pt idx="12">
                  <c:v>-0.29199999999999998</c:v>
                </c:pt>
                <c:pt idx="13">
                  <c:v>-0.29199999999999998</c:v>
                </c:pt>
                <c:pt idx="14">
                  <c:v>-0.29199999999999998</c:v>
                </c:pt>
                <c:pt idx="15">
                  <c:v>-0.29199999999999998</c:v>
                </c:pt>
                <c:pt idx="16">
                  <c:v>-0.29199999999999998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8C1-420E-A7BE-84BADDAED366}"/>
            </c:ext>
          </c:extLst>
        </c:ser>
        <c:ser>
          <c:idx val="6"/>
          <c:order val="7"/>
          <c:tx>
            <c:strRef>
              <c:f>IGA!$H$66</c:f>
              <c:strCache>
                <c:ptCount val="1"/>
                <c:pt idx="0">
                  <c:v>neg&lt;0,001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IGA!$I$66:$Y$66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8C1-420E-A7BE-84BADDAED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7676495"/>
        <c:axId val="1257649343"/>
      </c:lineChart>
      <c:catAx>
        <c:axId val="1257676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Month</a:t>
                </a:r>
                <a:endParaRPr lang="ru-RU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257649343"/>
        <c:crosses val="autoZero"/>
        <c:auto val="1"/>
        <c:lblAlgn val="ctr"/>
        <c:lblOffset val="100"/>
        <c:noMultiLvlLbl val="0"/>
      </c:catAx>
      <c:valAx>
        <c:axId val="1257649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 Pearson correlation</a:t>
                </a:r>
                <a:endParaRPr lang="ru-RU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57676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endParaRPr lang="ru-RU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42541928426399195"/>
          <c:y val="0.169395374389203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CHO!$G$59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CHO!$H$58:$X$58</c:f>
              <c:strCache>
                <c:ptCount val="17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</c:strCache>
            </c:strRef>
          </c:cat>
          <c:val>
            <c:numRef>
              <c:f>CHO!$H$59:$X$59</c:f>
              <c:numCache>
                <c:formatCode>General</c:formatCode>
                <c:ptCount val="17"/>
                <c:pt idx="0">
                  <c:v>3.5035190226723793E-2</c:v>
                </c:pt>
                <c:pt idx="1">
                  <c:v>0.25467282184900075</c:v>
                </c:pt>
                <c:pt idx="2">
                  <c:v>0.14483005429393248</c:v>
                </c:pt>
                <c:pt idx="3">
                  <c:v>-5.701806024720852E-2</c:v>
                </c:pt>
                <c:pt idx="4">
                  <c:v>0.13810870958941643</c:v>
                </c:pt>
                <c:pt idx="5">
                  <c:v>0.12975295478759963</c:v>
                </c:pt>
                <c:pt idx="6">
                  <c:v>-7.2867018641736434E-2</c:v>
                </c:pt>
                <c:pt idx="7">
                  <c:v>-4.3338669261430221E-2</c:v>
                </c:pt>
                <c:pt idx="8">
                  <c:v>5.8833938506545974E-2</c:v>
                </c:pt>
                <c:pt idx="9">
                  <c:v>-0.15825623430311384</c:v>
                </c:pt>
                <c:pt idx="10">
                  <c:v>-0.19740149111863026</c:v>
                </c:pt>
                <c:pt idx="11">
                  <c:v>0.11437923742904448</c:v>
                </c:pt>
                <c:pt idx="12">
                  <c:v>0.15042538792680157</c:v>
                </c:pt>
                <c:pt idx="13">
                  <c:v>8.2753739861017556E-2</c:v>
                </c:pt>
                <c:pt idx="14">
                  <c:v>0.13661515437039812</c:v>
                </c:pt>
                <c:pt idx="15">
                  <c:v>0.27015405486249933</c:v>
                </c:pt>
                <c:pt idx="16">
                  <c:v>4.0693665435228385E-2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3A-419C-B7E7-686A7DFA7D9F}"/>
            </c:ext>
          </c:extLst>
        </c:ser>
        <c:ser>
          <c:idx val="1"/>
          <c:order val="1"/>
          <c:tx>
            <c:strRef>
              <c:f>CHO!$G$60</c:f>
              <c:strCache>
                <c:ptCount val="1"/>
                <c:pt idx="0">
                  <c:v>t mean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CHO!$H$58:$X$58</c:f>
              <c:strCache>
                <c:ptCount val="17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</c:strCache>
            </c:strRef>
          </c:cat>
          <c:val>
            <c:numRef>
              <c:f>CHO!$H$60:$X$60</c:f>
              <c:numCache>
                <c:formatCode>General</c:formatCode>
                <c:ptCount val="17"/>
                <c:pt idx="0">
                  <c:v>-0.20302592485909429</c:v>
                </c:pt>
                <c:pt idx="1">
                  <c:v>-0.2285792473507956</c:v>
                </c:pt>
                <c:pt idx="2">
                  <c:v>-0.45360654761364416</c:v>
                </c:pt>
                <c:pt idx="3">
                  <c:v>-0.19766783100275442</c:v>
                </c:pt>
                <c:pt idx="4">
                  <c:v>-0.23877478762603749</c:v>
                </c:pt>
                <c:pt idx="5">
                  <c:v>-0.11635162289337812</c:v>
                </c:pt>
                <c:pt idx="6">
                  <c:v>-0.15153788913523339</c:v>
                </c:pt>
                <c:pt idx="7">
                  <c:v>-5.0873325194898587E-2</c:v>
                </c:pt>
                <c:pt idx="8">
                  <c:v>-6.0434575937213804E-2</c:v>
                </c:pt>
                <c:pt idx="9">
                  <c:v>-0.29335072598210915</c:v>
                </c:pt>
                <c:pt idx="10">
                  <c:v>-7.2883605874925664E-2</c:v>
                </c:pt>
                <c:pt idx="11">
                  <c:v>-3.6389824602263816E-2</c:v>
                </c:pt>
                <c:pt idx="12">
                  <c:v>0.38396649589561449</c:v>
                </c:pt>
                <c:pt idx="13">
                  <c:v>0.27081743956196108</c:v>
                </c:pt>
                <c:pt idx="14">
                  <c:v>-1.0464423855206165E-2</c:v>
                </c:pt>
                <c:pt idx="15">
                  <c:v>0.10543895705463015</c:v>
                </c:pt>
                <c:pt idx="16">
                  <c:v>-0.10887895880416522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3A-419C-B7E7-686A7DFA7D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7676495"/>
        <c:axId val="1257649343"/>
      </c:barChart>
      <c:lineChart>
        <c:grouping val="standard"/>
        <c:varyColors val="0"/>
        <c:ser>
          <c:idx val="2"/>
          <c:order val="2"/>
          <c:tx>
            <c:strRef>
              <c:f>CHO!$G$61</c:f>
              <c:strCache>
                <c:ptCount val="1"/>
                <c:pt idx="0">
                  <c:v>pos&lt;0,05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CHO!$H$61:$X$61</c:f>
              <c:numCache>
                <c:formatCode>General</c:formatCode>
                <c:ptCount val="17"/>
                <c:pt idx="0">
                  <c:v>0.20899999999999999</c:v>
                </c:pt>
                <c:pt idx="1">
                  <c:v>0.20899999999999999</c:v>
                </c:pt>
                <c:pt idx="2">
                  <c:v>0.20899999999999999</c:v>
                </c:pt>
                <c:pt idx="3">
                  <c:v>0.20899999999999999</c:v>
                </c:pt>
                <c:pt idx="4">
                  <c:v>0.20899999999999999</c:v>
                </c:pt>
                <c:pt idx="5">
                  <c:v>0.20899999999999999</c:v>
                </c:pt>
                <c:pt idx="6">
                  <c:v>0.20899999999999999</c:v>
                </c:pt>
                <c:pt idx="7">
                  <c:v>0.20899999999999999</c:v>
                </c:pt>
                <c:pt idx="8">
                  <c:v>0.20899999999999999</c:v>
                </c:pt>
                <c:pt idx="9">
                  <c:v>0.20899999999999999</c:v>
                </c:pt>
                <c:pt idx="10">
                  <c:v>0.20899999999999999</c:v>
                </c:pt>
                <c:pt idx="11">
                  <c:v>0.20899999999999999</c:v>
                </c:pt>
                <c:pt idx="12">
                  <c:v>0.20899999999999999</c:v>
                </c:pt>
                <c:pt idx="13">
                  <c:v>0.20899999999999999</c:v>
                </c:pt>
                <c:pt idx="14">
                  <c:v>0.20899999999999999</c:v>
                </c:pt>
                <c:pt idx="15">
                  <c:v>0.20899999999999999</c:v>
                </c:pt>
                <c:pt idx="16">
                  <c:v>0.20899999999999999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3A-419C-B7E7-686A7DFA7D9F}"/>
            </c:ext>
          </c:extLst>
        </c:ser>
        <c:ser>
          <c:idx val="3"/>
          <c:order val="3"/>
          <c:tx>
            <c:strRef>
              <c:f>CHO!$G$62</c:f>
              <c:strCache>
                <c:ptCount val="1"/>
                <c:pt idx="0">
                  <c:v>pos&lt;0,01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CHO!$H$62:$X$62</c:f>
              <c:numCache>
                <c:formatCode>General</c:formatCode>
                <c:ptCount val="17"/>
                <c:pt idx="0">
                  <c:v>0.29199999999999998</c:v>
                </c:pt>
                <c:pt idx="1">
                  <c:v>0.29199999999999998</c:v>
                </c:pt>
                <c:pt idx="2">
                  <c:v>0.29199999999999998</c:v>
                </c:pt>
                <c:pt idx="3">
                  <c:v>0.29199999999999998</c:v>
                </c:pt>
                <c:pt idx="4">
                  <c:v>0.29199999999999998</c:v>
                </c:pt>
                <c:pt idx="5">
                  <c:v>0.29199999999999998</c:v>
                </c:pt>
                <c:pt idx="6">
                  <c:v>0.29199999999999998</c:v>
                </c:pt>
                <c:pt idx="7">
                  <c:v>0.29199999999999998</c:v>
                </c:pt>
                <c:pt idx="8">
                  <c:v>0.29199999999999998</c:v>
                </c:pt>
                <c:pt idx="9">
                  <c:v>0.29199999999999998</c:v>
                </c:pt>
                <c:pt idx="10">
                  <c:v>0.29199999999999998</c:v>
                </c:pt>
                <c:pt idx="11">
                  <c:v>0.29199999999999998</c:v>
                </c:pt>
                <c:pt idx="12">
                  <c:v>0.29199999999999998</c:v>
                </c:pt>
                <c:pt idx="13">
                  <c:v>0.29199999999999998</c:v>
                </c:pt>
                <c:pt idx="14">
                  <c:v>0.29199999999999998</c:v>
                </c:pt>
                <c:pt idx="15">
                  <c:v>0.29199999999999998</c:v>
                </c:pt>
                <c:pt idx="16">
                  <c:v>0.29199999999999998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3A-419C-B7E7-686A7DFA7D9F}"/>
            </c:ext>
          </c:extLst>
        </c:ser>
        <c:ser>
          <c:idx val="7"/>
          <c:order val="4"/>
          <c:tx>
            <c:strRef>
              <c:f>CHO!$G$63</c:f>
              <c:strCache>
                <c:ptCount val="1"/>
                <c:pt idx="0">
                  <c:v>pos&lt;0,001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CHO!$H$63:$X$63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C3A-419C-B7E7-686A7DFA7D9F}"/>
            </c:ext>
          </c:extLst>
        </c:ser>
        <c:ser>
          <c:idx val="4"/>
          <c:order val="5"/>
          <c:tx>
            <c:strRef>
              <c:f>CHO!$G$64</c:f>
              <c:strCache>
                <c:ptCount val="1"/>
                <c:pt idx="0">
                  <c:v>neg&lt;0,05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CHO!$H$64:$X$64</c:f>
              <c:numCache>
                <c:formatCode>General</c:formatCode>
                <c:ptCount val="17"/>
                <c:pt idx="0">
                  <c:v>-0.20899999999999999</c:v>
                </c:pt>
                <c:pt idx="1">
                  <c:v>-0.20899999999999999</c:v>
                </c:pt>
                <c:pt idx="2">
                  <c:v>-0.20899999999999999</c:v>
                </c:pt>
                <c:pt idx="3">
                  <c:v>-0.20899999999999999</c:v>
                </c:pt>
                <c:pt idx="4">
                  <c:v>-0.20899999999999999</c:v>
                </c:pt>
                <c:pt idx="5">
                  <c:v>-0.20899999999999999</c:v>
                </c:pt>
                <c:pt idx="6">
                  <c:v>-0.20899999999999999</c:v>
                </c:pt>
                <c:pt idx="7">
                  <c:v>-0.20899999999999999</c:v>
                </c:pt>
                <c:pt idx="8">
                  <c:v>-0.20899999999999999</c:v>
                </c:pt>
                <c:pt idx="9">
                  <c:v>-0.20899999999999999</c:v>
                </c:pt>
                <c:pt idx="10">
                  <c:v>-0.20899999999999999</c:v>
                </c:pt>
                <c:pt idx="11">
                  <c:v>-0.20899999999999999</c:v>
                </c:pt>
                <c:pt idx="12">
                  <c:v>-0.20899999999999999</c:v>
                </c:pt>
                <c:pt idx="13">
                  <c:v>-0.20899999999999999</c:v>
                </c:pt>
                <c:pt idx="14">
                  <c:v>-0.20899999999999999</c:v>
                </c:pt>
                <c:pt idx="15">
                  <c:v>-0.20899999999999999</c:v>
                </c:pt>
                <c:pt idx="16">
                  <c:v>-0.20899999999999999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C3A-419C-B7E7-686A7DFA7D9F}"/>
            </c:ext>
          </c:extLst>
        </c:ser>
        <c:ser>
          <c:idx val="5"/>
          <c:order val="6"/>
          <c:tx>
            <c:strRef>
              <c:f>CHO!$G$65</c:f>
              <c:strCache>
                <c:ptCount val="1"/>
                <c:pt idx="0">
                  <c:v>neg&lt;0,01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CHO!$H$65:$X$65</c:f>
              <c:numCache>
                <c:formatCode>General</c:formatCode>
                <c:ptCount val="17"/>
                <c:pt idx="0">
                  <c:v>-0.29199999999999998</c:v>
                </c:pt>
                <c:pt idx="1">
                  <c:v>-0.29199999999999998</c:v>
                </c:pt>
                <c:pt idx="2">
                  <c:v>-0.29199999999999998</c:v>
                </c:pt>
                <c:pt idx="3">
                  <c:v>-0.29199999999999998</c:v>
                </c:pt>
                <c:pt idx="4">
                  <c:v>-0.29199999999999998</c:v>
                </c:pt>
                <c:pt idx="5">
                  <c:v>-0.29199999999999998</c:v>
                </c:pt>
                <c:pt idx="6">
                  <c:v>-0.29199999999999998</c:v>
                </c:pt>
                <c:pt idx="7">
                  <c:v>-0.29199999999999998</c:v>
                </c:pt>
                <c:pt idx="8">
                  <c:v>-0.29199999999999998</c:v>
                </c:pt>
                <c:pt idx="9">
                  <c:v>-0.29199999999999998</c:v>
                </c:pt>
                <c:pt idx="10">
                  <c:v>-0.29199999999999998</c:v>
                </c:pt>
                <c:pt idx="11">
                  <c:v>-0.29199999999999998</c:v>
                </c:pt>
                <c:pt idx="12">
                  <c:v>-0.29199999999999998</c:v>
                </c:pt>
                <c:pt idx="13">
                  <c:v>-0.29199999999999998</c:v>
                </c:pt>
                <c:pt idx="14">
                  <c:v>-0.29199999999999998</c:v>
                </c:pt>
                <c:pt idx="15">
                  <c:v>-0.29199999999999998</c:v>
                </c:pt>
                <c:pt idx="16">
                  <c:v>-0.29199999999999998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C3A-419C-B7E7-686A7DFA7D9F}"/>
            </c:ext>
          </c:extLst>
        </c:ser>
        <c:ser>
          <c:idx val="6"/>
          <c:order val="7"/>
          <c:tx>
            <c:strRef>
              <c:f>CHO!$G$66</c:f>
              <c:strCache>
                <c:ptCount val="1"/>
                <c:pt idx="0">
                  <c:v>neg&lt;0,001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CHO!$H$66:$X$66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C3A-419C-B7E7-686A7DFA7D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7676495"/>
        <c:axId val="1257649343"/>
      </c:lineChart>
      <c:catAx>
        <c:axId val="1257676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Month</a:t>
                </a:r>
                <a:endParaRPr lang="ru-RU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257649343"/>
        <c:crosses val="autoZero"/>
        <c:auto val="1"/>
        <c:lblAlgn val="ctr"/>
        <c:lblOffset val="100"/>
        <c:noMultiLvlLbl val="0"/>
      </c:catAx>
      <c:valAx>
        <c:axId val="1257649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u="none" strike="noStrike" baseline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 </a:t>
                </a: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Pearson correlation</a:t>
                </a:r>
                <a:endParaRPr lang="ru-RU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57676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 (OST)</a:t>
            </a:r>
            <a:endParaRPr lang="ru-RU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8947039569559089"/>
          <c:y val="0.20998512329805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BILostr!$K$59</c:f>
              <c:strCache>
                <c:ptCount val="1"/>
                <c:pt idx="0">
                  <c:v>pp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BILostr!$L$58:$AB$58</c:f>
              <c:strCache>
                <c:ptCount val="17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</c:strCache>
            </c:strRef>
          </c:cat>
          <c:val>
            <c:numRef>
              <c:f>BILostr!$L$59:$AB$59</c:f>
              <c:numCache>
                <c:formatCode>General</c:formatCode>
                <c:ptCount val="17"/>
                <c:pt idx="0">
                  <c:v>0.17237512941934569</c:v>
                </c:pt>
                <c:pt idx="1">
                  <c:v>0.15837137409904492</c:v>
                </c:pt>
                <c:pt idx="2">
                  <c:v>5.682700339237539E-2</c:v>
                </c:pt>
                <c:pt idx="3">
                  <c:v>-9.94835191883984E-2</c:v>
                </c:pt>
                <c:pt idx="4">
                  <c:v>0.42533815722352003</c:v>
                </c:pt>
                <c:pt idx="5">
                  <c:v>0.14745047273777626</c:v>
                </c:pt>
                <c:pt idx="6">
                  <c:v>0.14231800037305645</c:v>
                </c:pt>
                <c:pt idx="7">
                  <c:v>7.7114996971819325E-2</c:v>
                </c:pt>
                <c:pt idx="8">
                  <c:v>2.9088261453483707E-3</c:v>
                </c:pt>
                <c:pt idx="9">
                  <c:v>-8.9553360292294645E-2</c:v>
                </c:pt>
                <c:pt idx="10">
                  <c:v>-0.34517566198328048</c:v>
                </c:pt>
                <c:pt idx="11">
                  <c:v>-0.32292348008120869</c:v>
                </c:pt>
                <c:pt idx="12">
                  <c:v>-8.0158594449050546E-2</c:v>
                </c:pt>
                <c:pt idx="13">
                  <c:v>-6.9767848094117249E-3</c:v>
                </c:pt>
                <c:pt idx="14">
                  <c:v>-4.8227322721830682E-2</c:v>
                </c:pt>
                <c:pt idx="15">
                  <c:v>0.14771484305445096</c:v>
                </c:pt>
                <c:pt idx="16">
                  <c:v>-4.5050787521707353E-2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89-4517-B09E-866C983E4DEE}"/>
            </c:ext>
          </c:extLst>
        </c:ser>
        <c:ser>
          <c:idx val="1"/>
          <c:order val="1"/>
          <c:tx>
            <c:strRef>
              <c:f>BILostr!$K$60</c:f>
              <c:strCache>
                <c:ptCount val="1"/>
                <c:pt idx="0">
                  <c:v>t mean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cat>
            <c:strRef>
              <c:f>BILostr!$L$58:$AB$58</c:f>
              <c:strCache>
                <c:ptCount val="17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</c:strCache>
            </c:strRef>
          </c:cat>
          <c:val>
            <c:numRef>
              <c:f>BILostr!$L$60:$AB$60</c:f>
              <c:numCache>
                <c:formatCode>General</c:formatCode>
                <c:ptCount val="17"/>
                <c:pt idx="0">
                  <c:v>-0.22526782175996535</c:v>
                </c:pt>
                <c:pt idx="1">
                  <c:v>-0.1499208720273856</c:v>
                </c:pt>
                <c:pt idx="2">
                  <c:v>6.5666984600449381E-4</c:v>
                </c:pt>
                <c:pt idx="3">
                  <c:v>0.15101777300070154</c:v>
                </c:pt>
                <c:pt idx="4">
                  <c:v>0.1706065268156807</c:v>
                </c:pt>
                <c:pt idx="5">
                  <c:v>-0.13548569201367622</c:v>
                </c:pt>
                <c:pt idx="6">
                  <c:v>-0.11483311831615103</c:v>
                </c:pt>
                <c:pt idx="7">
                  <c:v>0.27039977768594131</c:v>
                </c:pt>
                <c:pt idx="8">
                  <c:v>0.10785828864226249</c:v>
                </c:pt>
                <c:pt idx="9">
                  <c:v>-3.0188596022453405E-2</c:v>
                </c:pt>
                <c:pt idx="10">
                  <c:v>-4.4859355118671326E-2</c:v>
                </c:pt>
                <c:pt idx="11">
                  <c:v>0.1112544975802745</c:v>
                </c:pt>
                <c:pt idx="12">
                  <c:v>0.40929104411527245</c:v>
                </c:pt>
                <c:pt idx="13">
                  <c:v>0.11959233814299244</c:v>
                </c:pt>
                <c:pt idx="14">
                  <c:v>0.17394169108091462</c:v>
                </c:pt>
                <c:pt idx="15">
                  <c:v>0.23393065992007808</c:v>
                </c:pt>
                <c:pt idx="16">
                  <c:v>0.14873433477851739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89-4517-B09E-866C983E4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7676495"/>
        <c:axId val="1257649343"/>
      </c:barChart>
      <c:lineChart>
        <c:grouping val="standard"/>
        <c:varyColors val="0"/>
        <c:ser>
          <c:idx val="2"/>
          <c:order val="2"/>
          <c:tx>
            <c:strRef>
              <c:f>BILostr!$K$61</c:f>
              <c:strCache>
                <c:ptCount val="1"/>
                <c:pt idx="0">
                  <c:v>pos&lt;0,05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BILostr!$L$61:$AB$61</c:f>
              <c:numCache>
                <c:formatCode>General</c:formatCode>
                <c:ptCount val="17"/>
                <c:pt idx="0">
                  <c:v>0.20899999999999999</c:v>
                </c:pt>
                <c:pt idx="1">
                  <c:v>0.20899999999999999</c:v>
                </c:pt>
                <c:pt idx="2">
                  <c:v>0.20899999999999999</c:v>
                </c:pt>
                <c:pt idx="3">
                  <c:v>0.20899999999999999</c:v>
                </c:pt>
                <c:pt idx="4">
                  <c:v>0.20899999999999999</c:v>
                </c:pt>
                <c:pt idx="5">
                  <c:v>0.20899999999999999</c:v>
                </c:pt>
                <c:pt idx="6">
                  <c:v>0.20899999999999999</c:v>
                </c:pt>
                <c:pt idx="7">
                  <c:v>0.20899999999999999</c:v>
                </c:pt>
                <c:pt idx="8">
                  <c:v>0.20899999999999999</c:v>
                </c:pt>
                <c:pt idx="9">
                  <c:v>0.20899999999999999</c:v>
                </c:pt>
                <c:pt idx="10">
                  <c:v>0.20899999999999999</c:v>
                </c:pt>
                <c:pt idx="11">
                  <c:v>0.20899999999999999</c:v>
                </c:pt>
                <c:pt idx="12">
                  <c:v>0.20899999999999999</c:v>
                </c:pt>
                <c:pt idx="13">
                  <c:v>0.20899999999999999</c:v>
                </c:pt>
                <c:pt idx="14">
                  <c:v>0.20899999999999999</c:v>
                </c:pt>
                <c:pt idx="15">
                  <c:v>0.20899999999999999</c:v>
                </c:pt>
                <c:pt idx="16">
                  <c:v>0.20899999999999999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89-4517-B09E-866C983E4DEE}"/>
            </c:ext>
          </c:extLst>
        </c:ser>
        <c:ser>
          <c:idx val="3"/>
          <c:order val="3"/>
          <c:tx>
            <c:strRef>
              <c:f>BILostr!$K$62</c:f>
              <c:strCache>
                <c:ptCount val="1"/>
                <c:pt idx="0">
                  <c:v>pos&lt;0,01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BILostr!$L$62:$AB$62</c:f>
              <c:numCache>
                <c:formatCode>General</c:formatCode>
                <c:ptCount val="17"/>
                <c:pt idx="0">
                  <c:v>0.29199999999999998</c:v>
                </c:pt>
                <c:pt idx="1">
                  <c:v>0.29199999999999998</c:v>
                </c:pt>
                <c:pt idx="2">
                  <c:v>0.29199999999999998</c:v>
                </c:pt>
                <c:pt idx="3">
                  <c:v>0.29199999999999998</c:v>
                </c:pt>
                <c:pt idx="4">
                  <c:v>0.29199999999999998</c:v>
                </c:pt>
                <c:pt idx="5">
                  <c:v>0.29199999999999998</c:v>
                </c:pt>
                <c:pt idx="6">
                  <c:v>0.29199999999999998</c:v>
                </c:pt>
                <c:pt idx="7">
                  <c:v>0.29199999999999998</c:v>
                </c:pt>
                <c:pt idx="8">
                  <c:v>0.29199999999999998</c:v>
                </c:pt>
                <c:pt idx="9">
                  <c:v>0.29199999999999998</c:v>
                </c:pt>
                <c:pt idx="10">
                  <c:v>0.29199999999999998</c:v>
                </c:pt>
                <c:pt idx="11">
                  <c:v>0.29199999999999998</c:v>
                </c:pt>
                <c:pt idx="12">
                  <c:v>0.29199999999999998</c:v>
                </c:pt>
                <c:pt idx="13">
                  <c:v>0.29199999999999998</c:v>
                </c:pt>
                <c:pt idx="14">
                  <c:v>0.29199999999999998</c:v>
                </c:pt>
                <c:pt idx="15">
                  <c:v>0.29199999999999998</c:v>
                </c:pt>
                <c:pt idx="16">
                  <c:v>0.29199999999999998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89-4517-B09E-866C983E4DEE}"/>
            </c:ext>
          </c:extLst>
        </c:ser>
        <c:ser>
          <c:idx val="7"/>
          <c:order val="4"/>
          <c:tx>
            <c:strRef>
              <c:f>BILostr!$K$63</c:f>
              <c:strCache>
                <c:ptCount val="1"/>
                <c:pt idx="0">
                  <c:v>pos&lt;0,001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BILostr!$L$63:$AB$63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89-4517-B09E-866C983E4DEE}"/>
            </c:ext>
          </c:extLst>
        </c:ser>
        <c:ser>
          <c:idx val="4"/>
          <c:order val="5"/>
          <c:tx>
            <c:strRef>
              <c:f>BILostr!$K$64</c:f>
              <c:strCache>
                <c:ptCount val="1"/>
                <c:pt idx="0">
                  <c:v>neg&lt;0,05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val>
            <c:numRef>
              <c:f>BILostr!$L$64:$AB$64</c:f>
              <c:numCache>
                <c:formatCode>General</c:formatCode>
                <c:ptCount val="17"/>
                <c:pt idx="0">
                  <c:v>-0.20899999999999999</c:v>
                </c:pt>
                <c:pt idx="1">
                  <c:v>-0.20899999999999999</c:v>
                </c:pt>
                <c:pt idx="2">
                  <c:v>-0.20899999999999999</c:v>
                </c:pt>
                <c:pt idx="3">
                  <c:v>-0.20899999999999999</c:v>
                </c:pt>
                <c:pt idx="4">
                  <c:v>-0.20899999999999999</c:v>
                </c:pt>
                <c:pt idx="5">
                  <c:v>-0.20899999999999999</c:v>
                </c:pt>
                <c:pt idx="6">
                  <c:v>-0.20899999999999999</c:v>
                </c:pt>
                <c:pt idx="7">
                  <c:v>-0.20899999999999999</c:v>
                </c:pt>
                <c:pt idx="8">
                  <c:v>-0.20899999999999999</c:v>
                </c:pt>
                <c:pt idx="9">
                  <c:v>-0.20899999999999999</c:v>
                </c:pt>
                <c:pt idx="10">
                  <c:v>-0.20899999999999999</c:v>
                </c:pt>
                <c:pt idx="11">
                  <c:v>-0.20899999999999999</c:v>
                </c:pt>
                <c:pt idx="12">
                  <c:v>-0.20899999999999999</c:v>
                </c:pt>
                <c:pt idx="13">
                  <c:v>-0.20899999999999999</c:v>
                </c:pt>
                <c:pt idx="14">
                  <c:v>-0.20899999999999999</c:v>
                </c:pt>
                <c:pt idx="15">
                  <c:v>-0.20899999999999999</c:v>
                </c:pt>
                <c:pt idx="16">
                  <c:v>-0.20899999999999999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A89-4517-B09E-866C983E4DEE}"/>
            </c:ext>
          </c:extLst>
        </c:ser>
        <c:ser>
          <c:idx val="5"/>
          <c:order val="6"/>
          <c:tx>
            <c:strRef>
              <c:f>BILostr!$K$65</c:f>
              <c:strCache>
                <c:ptCount val="1"/>
                <c:pt idx="0">
                  <c:v>neg&lt;0,01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val>
            <c:numRef>
              <c:f>BILostr!$L$65:$AB$65</c:f>
              <c:numCache>
                <c:formatCode>General</c:formatCode>
                <c:ptCount val="17"/>
                <c:pt idx="0">
                  <c:v>-0.29199999999999998</c:v>
                </c:pt>
                <c:pt idx="1">
                  <c:v>-0.29199999999999998</c:v>
                </c:pt>
                <c:pt idx="2">
                  <c:v>-0.29199999999999998</c:v>
                </c:pt>
                <c:pt idx="3">
                  <c:v>-0.29199999999999998</c:v>
                </c:pt>
                <c:pt idx="4">
                  <c:v>-0.29199999999999998</c:v>
                </c:pt>
                <c:pt idx="5">
                  <c:v>-0.29199999999999998</c:v>
                </c:pt>
                <c:pt idx="6">
                  <c:v>-0.29199999999999998</c:v>
                </c:pt>
                <c:pt idx="7">
                  <c:v>-0.29199999999999998</c:v>
                </c:pt>
                <c:pt idx="8">
                  <c:v>-0.29199999999999998</c:v>
                </c:pt>
                <c:pt idx="9">
                  <c:v>-0.29199999999999998</c:v>
                </c:pt>
                <c:pt idx="10">
                  <c:v>-0.29199999999999998</c:v>
                </c:pt>
                <c:pt idx="11">
                  <c:v>-0.29199999999999998</c:v>
                </c:pt>
                <c:pt idx="12">
                  <c:v>-0.29199999999999998</c:v>
                </c:pt>
                <c:pt idx="13">
                  <c:v>-0.29199999999999998</c:v>
                </c:pt>
                <c:pt idx="14">
                  <c:v>-0.29199999999999998</c:v>
                </c:pt>
                <c:pt idx="15">
                  <c:v>-0.29199999999999998</c:v>
                </c:pt>
                <c:pt idx="16">
                  <c:v>-0.29199999999999998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A89-4517-B09E-866C983E4DEE}"/>
            </c:ext>
          </c:extLst>
        </c:ser>
        <c:ser>
          <c:idx val="6"/>
          <c:order val="7"/>
          <c:tx>
            <c:strRef>
              <c:f>BILostr!$K$66</c:f>
              <c:strCache>
                <c:ptCount val="1"/>
                <c:pt idx="0">
                  <c:v>neg&lt;0,001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val>
            <c:numRef>
              <c:f>BILostr!$L$66:$AB$66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A89-4517-B09E-866C983E4D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7676495"/>
        <c:axId val="1257649343"/>
      </c:lineChart>
      <c:catAx>
        <c:axId val="1257676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Month</a:t>
                </a:r>
                <a:endParaRPr lang="ru-RU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257649343"/>
        <c:crosses val="autoZero"/>
        <c:auto val="1"/>
        <c:lblAlgn val="ctr"/>
        <c:lblOffset val="100"/>
        <c:noMultiLvlLbl val="0"/>
      </c:catAx>
      <c:valAx>
        <c:axId val="12576493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 Pearson correlation</a:t>
                </a:r>
                <a:endParaRPr lang="ru-RU" sz="1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57676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AFDB6-8AF6-4F47-B7F1-A71F39FFFF00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6FD48-071D-4E0E-9963-E0ED61DF56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36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6FD48-071D-4E0E-9963-E0ED61DF56E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42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D551-3A78-47E9-B73C-283DAD9F7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A78C-11BF-4157-B74A-DC9D0820D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1E491-7449-4025-BDB8-351FC389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723-252E-4C41-9DB9-1292EAF9B6EF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EC08-B55D-4659-A487-FD5D9F32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15C80-A1AB-4FA0-A9F3-6295DAC1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6F-891F-4960-8AF6-CDA2B5A98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11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EF2E-0C92-414C-8ACF-C7B49B7A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995A4-72EC-4B2F-8ADB-F26011248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38A47-C434-4428-8405-2B90AE05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723-252E-4C41-9DB9-1292EAF9B6EF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5CB2-7031-4E07-A641-A4787C31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F20E9-B0B3-4E2D-894B-63D2E761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6F-891F-4960-8AF6-CDA2B5A98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1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838E7-CCF7-498B-8C0F-C4B31ED05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B49CE-55D6-42CA-8631-067702E1E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43A8-274A-4273-887B-FD6A76E8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723-252E-4C41-9DB9-1292EAF9B6EF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82C1A-9EFA-4111-A1EA-E3851001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DDF8-F18B-4B98-A3BD-0B542D94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6F-891F-4960-8AF6-CDA2B5A98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04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1FD8-2722-4912-96A1-04359155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3747-092B-47AB-A0F0-DB841EDD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95E7C-23BF-41AE-B771-E93FD652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723-252E-4C41-9DB9-1292EAF9B6EF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BF2B8-4539-40C3-8C52-4CE97A4A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D06B9-5920-42D7-BC16-8E92AB09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6F-891F-4960-8AF6-CDA2B5A98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51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F1D3-804A-49B9-9A4A-2BC6E2B1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E754C-F793-444E-B462-8DDB41DB2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7C1B3-D113-4831-BEAA-7F7B3BD5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723-252E-4C41-9DB9-1292EAF9B6EF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010A-5279-46BE-A039-CBDA0AA7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59781-F62C-407B-B0BC-63E78F2A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6F-891F-4960-8AF6-CDA2B5A98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97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5848-FD7A-4A45-8A3E-C4873060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568CC-11A2-4273-80E6-F680CEA07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92B1C-D8B0-4DE9-832D-F413B099C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93BEB-8C08-41AA-A9E4-667C2875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723-252E-4C41-9DB9-1292EAF9B6EF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5FBDC-AE8E-4135-AD70-CEE675AB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4E6D-51FD-4AC9-95FB-486E86F3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6F-891F-4960-8AF6-CDA2B5A98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89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2826-48DB-450B-98B3-013DE11A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9DCD7-F2F5-4F31-83B1-AEB9470CE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4327D-8BD0-448E-B23B-84074193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3443F-E497-4F86-967C-87B025EF1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A5463-D8AB-41D9-9545-3D6078576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C2ACC-14A0-4AAF-9FD7-E3ABB51A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723-252E-4C41-9DB9-1292EAF9B6EF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EC961-6058-4316-A0AA-E3F0C747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19871-C406-4B30-AB54-C912FD40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6F-891F-4960-8AF6-CDA2B5A98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28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9F60-B18F-4F70-BA62-42CFAFE5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B8FA4-8CBA-4EA3-BAE6-D5A78A60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723-252E-4C41-9DB9-1292EAF9B6EF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42015-4050-468B-A3BB-247F6A2F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DBEDE-A021-4C00-B0BB-43CF5CFA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6F-891F-4960-8AF6-CDA2B5A98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63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2CCA9-0BBE-4B53-872E-CC032E55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723-252E-4C41-9DB9-1292EAF9B6EF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1C704-7BE1-4D29-A462-B447E15D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85876-2100-4B4E-BDE9-16889EE0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6F-891F-4960-8AF6-CDA2B5A98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72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E195-CA03-45DD-83B3-CFC025A3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299C-98BA-4CE8-89E2-F8AD1E030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1CCBE-44F8-4B27-B17B-4AD6FB1E1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5E64D-AB32-4AA6-B51B-90606551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723-252E-4C41-9DB9-1292EAF9B6EF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856F4-3C36-4731-8FD1-DC9BD7B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7915D-DDA4-4AC3-B305-9F717DF2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6F-891F-4960-8AF6-CDA2B5A98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42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70FB-8071-423A-A9EB-DD129BA5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3DBBF-C437-43F4-93BE-A4D92B623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C059D-5C50-4B07-852B-FA54DADAF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6319-6EA5-46BD-8FD2-278BDC3F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C723-252E-4C41-9DB9-1292EAF9B6EF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D1AFC-5D0B-4E27-B169-8E675C0C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6C57F-FCC8-47C7-97F9-22D223B8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6D06F-891F-4960-8AF6-CDA2B5A98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08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102DB-095E-4F68-91A7-FDD09E0A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66E29-E0E7-4C0A-8631-050746BCC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032F6-4431-4325-BB90-C06705A8B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C723-252E-4C41-9DB9-1292EAF9B6EF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707F-8AD5-4F7C-B222-37F15CB6D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3B5EE-46B3-4C32-91CB-1A97E1C0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6D06F-891F-4960-8AF6-CDA2B5A98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4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885E93B-46CF-46CE-8F4A-14B8E460B7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5122790"/>
              </p:ext>
            </p:extLst>
          </p:nvPr>
        </p:nvGraphicFramePr>
        <p:xfrm>
          <a:off x="1" y="-419492"/>
          <a:ext cx="5728354" cy="3041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A4A884D-1F4E-49A1-813A-8EFEAF217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231850"/>
              </p:ext>
            </p:extLst>
          </p:nvPr>
        </p:nvGraphicFramePr>
        <p:xfrm>
          <a:off x="-235670" y="1867401"/>
          <a:ext cx="5964025" cy="2861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A0278CA-EDD8-4437-ADB6-A4D18F5DE0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594060"/>
              </p:ext>
            </p:extLst>
          </p:nvPr>
        </p:nvGraphicFramePr>
        <p:xfrm>
          <a:off x="6033153" y="1867401"/>
          <a:ext cx="5964024" cy="2861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C19A09B-35A3-439A-84C0-FC7B171FC3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714764"/>
              </p:ext>
            </p:extLst>
          </p:nvPr>
        </p:nvGraphicFramePr>
        <p:xfrm>
          <a:off x="-1" y="4116182"/>
          <a:ext cx="5728354" cy="262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9BE8070-1E56-4B93-A1B8-2AC1ABBB3B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149354"/>
              </p:ext>
            </p:extLst>
          </p:nvPr>
        </p:nvGraphicFramePr>
        <p:xfrm>
          <a:off x="6033153" y="4116182"/>
          <a:ext cx="6158847" cy="2741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F738CEF-C5BE-40FA-ACA2-B1002222B0EF}"/>
              </a:ext>
            </a:extLst>
          </p:cNvPr>
          <p:cNvSpPr txBox="1"/>
          <p:nvPr/>
        </p:nvSpPr>
        <p:spPr>
          <a:xfrm>
            <a:off x="7254240" y="119743"/>
            <a:ext cx="448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T, P</a:t>
            </a:r>
          </a:p>
          <a:p>
            <a:pPr algn="ctr"/>
            <a:r>
              <a:rPr lang="en-US" b="1" dirty="0"/>
              <a:t> meteo.ru 1966-2021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0874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9953-7B4A-45B1-8C9E-3EDE065A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38" y="176589"/>
            <a:ext cx="10515600" cy="42672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3896F-356C-4376-BA35-E7C353C6A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38" y="685702"/>
            <a:ext cx="5760215" cy="2585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88FE2-7987-4A23-855E-D6F9DF977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48" y="3714161"/>
            <a:ext cx="5649818" cy="2585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371581-4596-4668-9E54-BEB137896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953" y="781624"/>
            <a:ext cx="5957404" cy="2393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60FF6-BE4C-4BDB-B0A7-368C6EE90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655" y="3825752"/>
            <a:ext cx="5977345" cy="236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8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677E-7631-496B-A97D-A4F6C0D4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DF9D-F37C-45AA-9555-2708B147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AA5F61-B3AF-4BF0-8BFD-2A41B222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97" y="3000983"/>
            <a:ext cx="6457482" cy="2574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EA01E7-5427-4052-9D1D-E3717570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97" y="856854"/>
            <a:ext cx="6460768" cy="19375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886301-0E29-440A-A2A0-4ED380DEC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704" y="585830"/>
            <a:ext cx="4683399" cy="274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4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4049-6B9C-4363-9354-892041EA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7" y="52460"/>
            <a:ext cx="7740192" cy="418880"/>
          </a:xfrm>
        </p:spPr>
        <p:txBody>
          <a:bodyPr>
            <a:normAutofit fontScale="90000"/>
          </a:bodyPr>
          <a:lstStyle/>
          <a:p>
            <a:r>
              <a:rPr lang="en-US" dirty="0"/>
              <a:t>Width of tree rings by tree species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89FA6-3A6A-468A-9FBE-74928632F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001"/>
            <a:ext cx="5483493" cy="1520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CA3C2-DA2C-4BBC-A471-8BE5DA0D5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773" y="1078456"/>
            <a:ext cx="6402929" cy="1466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53B1B0-B602-4911-85C3-D06EAACE1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839686"/>
            <a:ext cx="5518084" cy="1675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6415DA-FAAC-4E8A-AA24-3C9DFEA9D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085" y="2960015"/>
            <a:ext cx="6650306" cy="1555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67029B-F14E-49D6-957C-AFC85E242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01" y="4700609"/>
            <a:ext cx="5459884" cy="16860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E69EBA-C069-4056-A611-835E5C45AA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3493" y="4809890"/>
            <a:ext cx="6561209" cy="15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1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B34A-D013-42E7-9BDB-2A641E49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Content Placeholder 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476E52C5-A0D4-4054-A2B5-912700E83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2" y="1966285"/>
            <a:ext cx="4678680" cy="2925427"/>
          </a:xfrm>
        </p:spPr>
      </p:pic>
      <p:pic>
        <p:nvPicPr>
          <p:cNvPr id="7" name="Picture 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630C4892-892E-4F16-844C-4D76891AC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226" y="2096415"/>
            <a:ext cx="5462016" cy="26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2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2076-C5E0-4741-8118-304F017A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45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8E5345A-A46A-4CBB-BCFE-24B7C3490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" y="-51744"/>
            <a:ext cx="4541520" cy="251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27EE6C3-0979-4DC0-8CC4-96B50D344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" y="2288962"/>
            <a:ext cx="4908122" cy="221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5A6634-DCF5-4659-8F77-CC377D37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78" y="2067000"/>
            <a:ext cx="5293102" cy="238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967369E-1D13-4D8A-97BF-9E7031FDA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32137"/>
            <a:ext cx="4625564" cy="210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E9A19A5-618E-44D5-B0D8-B11383D42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778" y="4287046"/>
            <a:ext cx="5439375" cy="257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20DB75-8927-41A6-B737-80B61C268854}"/>
              </a:ext>
            </a:extLst>
          </p:cNvPr>
          <p:cNvSpPr txBox="1"/>
          <p:nvPr/>
        </p:nvSpPr>
        <p:spPr>
          <a:xfrm>
            <a:off x="6096000" y="119062"/>
            <a:ext cx="4541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T, P</a:t>
            </a:r>
          </a:p>
          <a:p>
            <a:pPr algn="ctr"/>
            <a:r>
              <a:rPr lang="en-US" b="1" dirty="0"/>
              <a:t> CRU 1901-2021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044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4EF0E1-FD2F-4F5F-86E8-88D00AC4021C}"/>
              </a:ext>
            </a:extLst>
          </p:cNvPr>
          <p:cNvSpPr txBox="1"/>
          <p:nvPr/>
        </p:nvSpPr>
        <p:spPr>
          <a:xfrm>
            <a:off x="6979922" y="0"/>
            <a:ext cx="4541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 CRU 1901-2021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2A7EC-A687-4C87-96B7-EA5B3E4E266E}"/>
              </a:ext>
            </a:extLst>
          </p:cNvPr>
          <p:cNvSpPr txBox="1"/>
          <p:nvPr/>
        </p:nvSpPr>
        <p:spPr>
          <a:xfrm>
            <a:off x="670560" y="41959"/>
            <a:ext cx="4541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</a:t>
            </a:r>
          </a:p>
          <a:p>
            <a:pPr algn="ctr"/>
            <a:r>
              <a:rPr lang="en-US" b="1" dirty="0"/>
              <a:t> meteo.ru 1966-2021</a:t>
            </a:r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37CD02-13D3-4751-BE0D-2BDD56DBA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64" y="688290"/>
            <a:ext cx="5739894" cy="3032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63AE83-3850-4ED8-BECF-CC1E8D0D8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77" y="3718660"/>
            <a:ext cx="5871868" cy="30973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30027D-896B-4E29-B055-1EF03FCD6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677" y="621279"/>
            <a:ext cx="5680436" cy="30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AB1285-47AD-4B6A-8BEF-7836C389638A}"/>
              </a:ext>
            </a:extLst>
          </p:cNvPr>
          <p:cNvSpPr txBox="1"/>
          <p:nvPr/>
        </p:nvSpPr>
        <p:spPr>
          <a:xfrm>
            <a:off x="670560" y="41959"/>
            <a:ext cx="4541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</a:t>
            </a:r>
          </a:p>
          <a:p>
            <a:pPr algn="ctr"/>
            <a:r>
              <a:rPr lang="en-US" b="1" dirty="0"/>
              <a:t> meteo.ru 1966-2021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57F3F-C79D-422D-81B9-369831556FDE}"/>
              </a:ext>
            </a:extLst>
          </p:cNvPr>
          <p:cNvSpPr txBox="1"/>
          <p:nvPr/>
        </p:nvSpPr>
        <p:spPr>
          <a:xfrm>
            <a:off x="7447018" y="30935"/>
            <a:ext cx="4541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</a:t>
            </a:r>
          </a:p>
          <a:p>
            <a:pPr algn="ctr"/>
            <a:r>
              <a:rPr lang="en-US" b="1" dirty="0"/>
              <a:t> CRU 1901-2021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DF3621-E1C4-43F4-8AF6-E3D6E7A86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629" y="688290"/>
            <a:ext cx="5812909" cy="31734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5F806C-EB70-4C27-949A-11400F290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60" y="688290"/>
            <a:ext cx="5692808" cy="317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0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A26F-8606-4FF7-8A09-A072B8D4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3" y="157735"/>
            <a:ext cx="10515600" cy="389019"/>
          </a:xfrm>
        </p:spPr>
        <p:txBody>
          <a:bodyPr>
            <a:normAutofit fontScale="90000"/>
          </a:bodyPr>
          <a:lstStyle/>
          <a:p>
            <a:r>
              <a:rPr lang="en-US" dirty="0"/>
              <a:t>Daily data 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1EE04-0DBD-434E-848C-A8F7EA6A5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102" y="720708"/>
            <a:ext cx="5020795" cy="3141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72C3D7-45A5-4C15-9551-A023CA11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69" y="720708"/>
            <a:ext cx="5430255" cy="31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2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A85C-6EAB-4708-868D-E08EFD2A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66" y="261430"/>
            <a:ext cx="10515600" cy="407873"/>
          </a:xfrm>
        </p:spPr>
        <p:txBody>
          <a:bodyPr>
            <a:noAutofit/>
          </a:bodyPr>
          <a:lstStyle/>
          <a:p>
            <a:r>
              <a:rPr lang="en-US" sz="2800" dirty="0"/>
              <a:t>The number of days is greater than or equal to 5 degrees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1800" dirty="0"/>
              <a:t>I will make a new </a:t>
            </a:r>
            <a:r>
              <a:rPr lang="en-US" sz="1800" dirty="0" err="1"/>
              <a:t>Sigmaplot</a:t>
            </a:r>
            <a:r>
              <a:rPr lang="en-US" sz="1800" dirty="0"/>
              <a:t> with other data from the </a:t>
            </a:r>
            <a:r>
              <a:rPr lang="en-US" sz="1800" dirty="0" err="1"/>
              <a:t>Ostrovnoye</a:t>
            </a:r>
            <a:r>
              <a:rPr lang="en-US" sz="1800" dirty="0"/>
              <a:t> and </a:t>
            </a:r>
            <a:r>
              <a:rPr lang="en-US" sz="1800" dirty="0" err="1"/>
              <a:t>Igarka</a:t>
            </a:r>
            <a:r>
              <a:rPr lang="en-US" sz="1800" dirty="0"/>
              <a:t> weather stations</a:t>
            </a:r>
            <a:r>
              <a:rPr lang="en-US" sz="2800" dirty="0"/>
              <a:t>)</a:t>
            </a:r>
            <a:endParaRPr lang="ru-RU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51E34-2F26-42E7-91D4-EA6D885AC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05" y="942679"/>
            <a:ext cx="10117323" cy="449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9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368A-C82E-4716-9F5F-32681F864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1066"/>
            <a:ext cx="11887200" cy="503555"/>
          </a:xfrm>
        </p:spPr>
        <p:txBody>
          <a:bodyPr>
            <a:noAutofit/>
          </a:bodyPr>
          <a:lstStyle/>
          <a:p>
            <a:r>
              <a:rPr lang="en-US" sz="3600" dirty="0"/>
              <a:t>T June-July, meteo.ru, 1966-2021,</a:t>
            </a:r>
            <a:r>
              <a:rPr lang="ru-RU" sz="3600" dirty="0"/>
              <a:t> </a:t>
            </a:r>
            <a:r>
              <a:rPr lang="en-US" sz="3600" dirty="0"/>
              <a:t>W30_st1</a:t>
            </a:r>
            <a:endParaRPr lang="ru-RU" sz="3600" dirty="0"/>
          </a:p>
        </p:txBody>
      </p:sp>
      <p:pic>
        <p:nvPicPr>
          <p:cNvPr id="5" name="Picture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45B68D67-96A9-4B1F-8496-09FA79B06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4" y="776523"/>
            <a:ext cx="3664535" cy="1696193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EE3CC44-EC44-4213-B918-622B18553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2716351"/>
            <a:ext cx="3825239" cy="1770577"/>
          </a:xfrm>
          <a:prstGeom prst="rect">
            <a:avLst/>
          </a:prstGeom>
        </p:spPr>
      </p:pic>
      <p:pic>
        <p:nvPicPr>
          <p:cNvPr id="9" name="Picture 8" descr="A graph with red and blue lines and numbers&#10;&#10;Description automatically generated">
            <a:extLst>
              <a:ext uri="{FF2B5EF4-FFF2-40B4-BE49-F238E27FC236}">
                <a16:creationId xmlns:a16="http://schemas.microsoft.com/office/drawing/2014/main" id="{E38FF85C-021A-49A2-AC03-A2E710C06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37" y="2716351"/>
            <a:ext cx="3825239" cy="1770577"/>
          </a:xfrm>
          <a:prstGeom prst="rect">
            <a:avLst/>
          </a:prstGeom>
        </p:spPr>
      </p:pic>
      <p:pic>
        <p:nvPicPr>
          <p:cNvPr id="11" name="Picture 1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257D1259-F123-417B-B922-A45A7F0FE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1" y="4743102"/>
            <a:ext cx="3825240" cy="1770577"/>
          </a:xfrm>
          <a:prstGeom prst="rect">
            <a:avLst/>
          </a:prstGeom>
        </p:spPr>
      </p:pic>
      <p:pic>
        <p:nvPicPr>
          <p:cNvPr id="13" name="Picture 1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FCCB21CC-60A8-44A6-8ACE-7CEFAB3D5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37" y="4829769"/>
            <a:ext cx="3825239" cy="17705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515F17-4ECB-4E3E-AC10-AA5CCBA74C65}"/>
              </a:ext>
            </a:extLst>
          </p:cNvPr>
          <p:cNvSpPr txBox="1"/>
          <p:nvPr/>
        </p:nvSpPr>
        <p:spPr>
          <a:xfrm>
            <a:off x="3145971" y="2144647"/>
            <a:ext cx="17852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PUR  IGA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CHO    BIL(OST)</a:t>
            </a: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668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A9BD-D0D9-4A22-8CC4-D0492D2C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5" y="138882"/>
            <a:ext cx="10515600" cy="38901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 June-July, CRU, 1901-2021,</a:t>
            </a:r>
            <a:r>
              <a:rPr lang="ru-RU" sz="4400" dirty="0"/>
              <a:t> </a:t>
            </a:r>
            <a:r>
              <a:rPr lang="en-US" sz="4400" dirty="0"/>
              <a:t>W30_st1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B2E9F-68DC-45AA-8511-2696EA28B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4" y="594933"/>
            <a:ext cx="6041374" cy="1340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E3F44-D16A-4FEF-9F9A-DEFE43791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46" y="1985357"/>
            <a:ext cx="5889714" cy="1293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5A2EE2-1ABF-44B0-B683-0098BC779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442" y="1720603"/>
            <a:ext cx="5889714" cy="1558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E17626-50E0-45AF-93B7-BBC0E2E75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5253747"/>
            <a:ext cx="5940156" cy="1571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0751AE-59AA-4D78-8D25-7E5E6B422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874" y="3733014"/>
            <a:ext cx="5781504" cy="1270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6AFEF0-5E2E-42CB-8AF2-2B5BAE9ED2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77" y="3665983"/>
            <a:ext cx="6084451" cy="1337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863C8C-0837-4514-826E-A5EB1D3F581A}"/>
              </a:ext>
            </a:extLst>
          </p:cNvPr>
          <p:cNvSpPr txBox="1"/>
          <p:nvPr/>
        </p:nvSpPr>
        <p:spPr>
          <a:xfrm>
            <a:off x="5316718" y="1612328"/>
            <a:ext cx="11972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PUR    IGA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CHO    BIL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BIL (OST)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735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DB1329-0A54-49EF-89AF-4A702D0B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643" y="235671"/>
            <a:ext cx="4794957" cy="2842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1B2BA6-E20F-4483-990C-65A0B2FF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643" y="3429000"/>
            <a:ext cx="5020794" cy="29340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79E897-7195-4AC1-BE69-AAFA5B3D6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90" y="0"/>
            <a:ext cx="5119736" cy="310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143</Words>
  <Application>Microsoft Office PowerPoint</Application>
  <PresentationFormat>Widescreen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Daily data </vt:lpstr>
      <vt:lpstr>The number of days is greater than or equal to 5 degrees (I will make a new Sigmaplot with other data from the Ostrovnoye and Igarka weather stations)</vt:lpstr>
      <vt:lpstr>T June-July, meteo.ru, 1966-2021, W30_st1</vt:lpstr>
      <vt:lpstr>T June-July, CRU, 1901-2021, W30_st1</vt:lpstr>
      <vt:lpstr>PowerPoint Presentation</vt:lpstr>
      <vt:lpstr>PowerPoint Presentation</vt:lpstr>
      <vt:lpstr>PowerPoint Presentation</vt:lpstr>
      <vt:lpstr>Width of tree rings by tree species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plots\ meteo.ru 1966-2021 </dc:title>
  <dc:creator>Кристина</dc:creator>
  <cp:lastModifiedBy>Кристина</cp:lastModifiedBy>
  <cp:revision>31</cp:revision>
  <dcterms:created xsi:type="dcterms:W3CDTF">2024-02-12T12:42:40Z</dcterms:created>
  <dcterms:modified xsi:type="dcterms:W3CDTF">2024-02-14T12:51:37Z</dcterms:modified>
</cp:coreProperties>
</file>